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8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0" r:id="rId51"/>
    <p:sldId id="306" r:id="rId52"/>
    <p:sldId id="311" r:id="rId53"/>
    <p:sldId id="307" r:id="rId54"/>
    <p:sldId id="308" r:id="rId55"/>
    <p:sldId id="312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14" r:id="rId64"/>
    <p:sldId id="309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9" r:id="rId80"/>
    <p:sldId id="342" r:id="rId81"/>
    <p:sldId id="343" r:id="rId82"/>
    <p:sldId id="344" r:id="rId83"/>
    <p:sldId id="340" r:id="rId84"/>
    <p:sldId id="341" r:id="rId85"/>
    <p:sldId id="336" r:id="rId86"/>
    <p:sldId id="337" r:id="rId87"/>
    <p:sldId id="338" r:id="rId88"/>
    <p:sldId id="346" r:id="rId89"/>
    <p:sldId id="345" r:id="rId90"/>
    <p:sldId id="347" r:id="rId91"/>
    <p:sldId id="348" r:id="rId92"/>
    <p:sldId id="350" r:id="rId93"/>
    <p:sldId id="352" r:id="rId94"/>
    <p:sldId id="349" r:id="rId95"/>
    <p:sldId id="353" r:id="rId96"/>
    <p:sldId id="354" r:id="rId97"/>
    <p:sldId id="351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77" r:id="rId113"/>
    <p:sldId id="378" r:id="rId114"/>
    <p:sldId id="369" r:id="rId115"/>
    <p:sldId id="370" r:id="rId116"/>
    <p:sldId id="371" r:id="rId117"/>
    <p:sldId id="372" r:id="rId118"/>
    <p:sldId id="373" r:id="rId119"/>
    <p:sldId id="374" r:id="rId120"/>
    <p:sldId id="384" r:id="rId121"/>
    <p:sldId id="375" r:id="rId122"/>
    <p:sldId id="376" r:id="rId123"/>
    <p:sldId id="379" r:id="rId124"/>
    <p:sldId id="381" r:id="rId125"/>
    <p:sldId id="380" r:id="rId126"/>
    <p:sldId id="382" r:id="rId127"/>
    <p:sldId id="386" r:id="rId128"/>
    <p:sldId id="387" r:id="rId129"/>
    <p:sldId id="383" r:id="rId130"/>
    <p:sldId id="385" r:id="rId131"/>
    <p:sldId id="388" r:id="rId132"/>
    <p:sldId id="389" r:id="rId133"/>
    <p:sldId id="390" r:id="rId134"/>
    <p:sldId id="391" r:id="rId135"/>
    <p:sldId id="394" r:id="rId136"/>
    <p:sldId id="392" r:id="rId137"/>
    <p:sldId id="393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8" r:id="rId151"/>
    <p:sldId id="407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7" r:id="rId160"/>
    <p:sldId id="418" r:id="rId161"/>
    <p:sldId id="419" r:id="rId162"/>
    <p:sldId id="420" r:id="rId163"/>
    <p:sldId id="416" r:id="rId164"/>
    <p:sldId id="421" r:id="rId165"/>
    <p:sldId id="422" r:id="rId166"/>
    <p:sldId id="424" r:id="rId16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237F0-1139-7844-8F06-4A4F98797B18}" v="251" dt="2021-09-30T11:08:44.494"/>
    <p1510:client id="{9F45913A-856A-8E45-9FEF-94B08391B433}" v="365" dt="2021-09-29T17:42:25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철" userId="b2bfd8f1-2f1b-482e-bab5-85850215cba3" providerId="ADAL" clId="{240237F0-1139-7844-8F06-4A4F98797B18}"/>
    <pc:docChg chg="custSel addSld delSld modSld sldOrd">
      <pc:chgData name="박성철" userId="b2bfd8f1-2f1b-482e-bab5-85850215cba3" providerId="ADAL" clId="{240237F0-1139-7844-8F06-4A4F98797B18}" dt="2021-09-30T11:09:24.639" v="3499" actId="2696"/>
      <pc:docMkLst>
        <pc:docMk/>
      </pc:docMkLst>
      <pc:sldChg chg="modSp new mod">
        <pc:chgData name="박성철" userId="b2bfd8f1-2f1b-482e-bab5-85850215cba3" providerId="ADAL" clId="{240237F0-1139-7844-8F06-4A4F98797B18}" dt="2021-09-27T23:59:38.145" v="147" actId="20577"/>
        <pc:sldMkLst>
          <pc:docMk/>
          <pc:sldMk cId="49200170" sldId="256"/>
        </pc:sldMkLst>
        <pc:spChg chg="mod">
          <ac:chgData name="박성철" userId="b2bfd8f1-2f1b-482e-bab5-85850215cba3" providerId="ADAL" clId="{240237F0-1139-7844-8F06-4A4F98797B18}" dt="2021-09-27T23:59:23.612" v="99" actId="20577"/>
          <ac:spMkLst>
            <pc:docMk/>
            <pc:sldMk cId="49200170" sldId="256"/>
            <ac:spMk id="2" creationId="{7EAB4A63-A88D-1C43-AB6E-7DDC8F4FBC14}"/>
          </ac:spMkLst>
        </pc:spChg>
        <pc:spChg chg="mod">
          <ac:chgData name="박성철" userId="b2bfd8f1-2f1b-482e-bab5-85850215cba3" providerId="ADAL" clId="{240237F0-1139-7844-8F06-4A4F98797B18}" dt="2021-09-27T23:59:38.145" v="147" actId="20577"/>
          <ac:spMkLst>
            <pc:docMk/>
            <pc:sldMk cId="49200170" sldId="256"/>
            <ac:spMk id="3" creationId="{00975E36-D953-394D-8BF2-17EA69166632}"/>
          </ac:spMkLst>
        </pc:spChg>
      </pc:sldChg>
      <pc:sldChg chg="addSp delSp modSp new mod">
        <pc:chgData name="박성철" userId="b2bfd8f1-2f1b-482e-bab5-85850215cba3" providerId="ADAL" clId="{240237F0-1139-7844-8F06-4A4F98797B18}" dt="2021-09-27T11:16:40.718" v="19" actId="1076"/>
        <pc:sldMkLst>
          <pc:docMk/>
          <pc:sldMk cId="618473896" sldId="257"/>
        </pc:sldMkLst>
        <pc:spChg chg="del">
          <ac:chgData name="박성철" userId="b2bfd8f1-2f1b-482e-bab5-85850215cba3" providerId="ADAL" clId="{240237F0-1139-7844-8F06-4A4F98797B18}" dt="2021-09-27T11:10:04.705" v="2"/>
          <ac:spMkLst>
            <pc:docMk/>
            <pc:sldMk cId="618473896" sldId="257"/>
            <ac:spMk id="3" creationId="{8B921874-00DB-3645-BE3F-14CC9CB81019}"/>
          </ac:spMkLst>
        </pc:spChg>
        <pc:spChg chg="add mod">
          <ac:chgData name="박성철" userId="b2bfd8f1-2f1b-482e-bab5-85850215cba3" providerId="ADAL" clId="{240237F0-1139-7844-8F06-4A4F98797B18}" dt="2021-09-27T11:16:38.794" v="18" actId="1076"/>
          <ac:spMkLst>
            <pc:docMk/>
            <pc:sldMk cId="618473896" sldId="257"/>
            <ac:spMk id="6" creationId="{8F94EB48-A957-2E41-9AD8-2F582DEAB480}"/>
          </ac:spMkLst>
        </pc:spChg>
        <pc:picChg chg="add mod">
          <ac:chgData name="박성철" userId="b2bfd8f1-2f1b-482e-bab5-85850215cba3" providerId="ADAL" clId="{240237F0-1139-7844-8F06-4A4F98797B18}" dt="2021-09-27T11:16:40.718" v="19" actId="1076"/>
          <ac:picMkLst>
            <pc:docMk/>
            <pc:sldMk cId="618473896" sldId="257"/>
            <ac:picMk id="4" creationId="{5E2D18F5-7156-704B-B258-F61A1C73121B}"/>
          </ac:picMkLst>
        </pc:picChg>
        <pc:picChg chg="add mod">
          <ac:chgData name="박성철" userId="b2bfd8f1-2f1b-482e-bab5-85850215cba3" providerId="ADAL" clId="{240237F0-1139-7844-8F06-4A4F98797B18}" dt="2021-09-27T11:16:31.403" v="16" actId="1076"/>
          <ac:picMkLst>
            <pc:docMk/>
            <pc:sldMk cId="618473896" sldId="257"/>
            <ac:picMk id="5" creationId="{89D2C99F-430D-724A-A0F4-8C989975065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7T11:16:24.338" v="11" actId="21"/>
        <pc:sldMkLst>
          <pc:docMk/>
          <pc:sldMk cId="3253364136" sldId="258"/>
        </pc:sldMkLst>
        <pc:spChg chg="del">
          <ac:chgData name="박성철" userId="b2bfd8f1-2f1b-482e-bab5-85850215cba3" providerId="ADAL" clId="{240237F0-1139-7844-8F06-4A4F98797B18}" dt="2021-09-27T11:12:31.432" v="4"/>
          <ac:spMkLst>
            <pc:docMk/>
            <pc:sldMk cId="3253364136" sldId="258"/>
            <ac:spMk id="3" creationId="{1C2DA2CC-6EBF-EC4C-B85B-4A481503D5F6}"/>
          </ac:spMkLst>
        </pc:spChg>
        <pc:spChg chg="add mod">
          <ac:chgData name="박성철" userId="b2bfd8f1-2f1b-482e-bab5-85850215cba3" providerId="ADAL" clId="{240237F0-1139-7844-8F06-4A4F98797B18}" dt="2021-09-27T11:13:44.913" v="8" actId="1076"/>
          <ac:spMkLst>
            <pc:docMk/>
            <pc:sldMk cId="3253364136" sldId="258"/>
            <ac:spMk id="5" creationId="{F967E05F-0A9B-CB40-97EA-5B195551B3EF}"/>
          </ac:spMkLst>
        </pc:spChg>
        <pc:picChg chg="add mod">
          <ac:chgData name="박성철" userId="b2bfd8f1-2f1b-482e-bab5-85850215cba3" providerId="ADAL" clId="{240237F0-1139-7844-8F06-4A4F98797B18}" dt="2021-09-27T11:12:31.432" v="4"/>
          <ac:picMkLst>
            <pc:docMk/>
            <pc:sldMk cId="3253364136" sldId="258"/>
            <ac:picMk id="4" creationId="{C474DE2B-70C2-8E44-8E72-C5136290DA9C}"/>
          </ac:picMkLst>
        </pc:picChg>
        <pc:picChg chg="add del mod">
          <ac:chgData name="박성철" userId="b2bfd8f1-2f1b-482e-bab5-85850215cba3" providerId="ADAL" clId="{240237F0-1139-7844-8F06-4A4F98797B18}" dt="2021-09-27T11:16:24.338" v="11" actId="21"/>
          <ac:picMkLst>
            <pc:docMk/>
            <pc:sldMk cId="3253364136" sldId="258"/>
            <ac:picMk id="6" creationId="{E9BB9738-C88E-704B-9008-96A23B5AAE2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7T11:40:38.255" v="42" actId="1076"/>
        <pc:sldMkLst>
          <pc:docMk/>
          <pc:sldMk cId="3063895102" sldId="259"/>
        </pc:sldMkLst>
        <pc:spChg chg="del">
          <ac:chgData name="박성철" userId="b2bfd8f1-2f1b-482e-bab5-85850215cba3" providerId="ADAL" clId="{240237F0-1139-7844-8F06-4A4F98797B18}" dt="2021-09-27T11:39:08.233" v="21"/>
          <ac:spMkLst>
            <pc:docMk/>
            <pc:sldMk cId="3063895102" sldId="259"/>
            <ac:spMk id="3" creationId="{C2C37AC7-46C3-124D-92DE-D2D11B8CE1A9}"/>
          </ac:spMkLst>
        </pc:spChg>
        <pc:picChg chg="add mod">
          <ac:chgData name="박성철" userId="b2bfd8f1-2f1b-482e-bab5-85850215cba3" providerId="ADAL" clId="{240237F0-1139-7844-8F06-4A4F98797B18}" dt="2021-09-27T11:40:26.701" v="35" actId="14100"/>
          <ac:picMkLst>
            <pc:docMk/>
            <pc:sldMk cId="3063895102" sldId="259"/>
            <ac:picMk id="4" creationId="{1FE66525-4176-E644-94DE-6586C38E9BE6}"/>
          </ac:picMkLst>
        </pc:picChg>
        <pc:picChg chg="add mod">
          <ac:chgData name="박성철" userId="b2bfd8f1-2f1b-482e-bab5-85850215cba3" providerId="ADAL" clId="{240237F0-1139-7844-8F06-4A4F98797B18}" dt="2021-09-27T11:40:38.255" v="42" actId="1076"/>
          <ac:picMkLst>
            <pc:docMk/>
            <pc:sldMk cId="3063895102" sldId="259"/>
            <ac:picMk id="5" creationId="{D4C4D96B-F20D-B542-A010-D0D59FE636EF}"/>
          </ac:picMkLst>
        </pc:picChg>
        <pc:picChg chg="add mod">
          <ac:chgData name="박성철" userId="b2bfd8f1-2f1b-482e-bab5-85850215cba3" providerId="ADAL" clId="{240237F0-1139-7844-8F06-4A4F98797B18}" dt="2021-09-27T11:40:35.408" v="40" actId="1076"/>
          <ac:picMkLst>
            <pc:docMk/>
            <pc:sldMk cId="3063895102" sldId="259"/>
            <ac:picMk id="6" creationId="{B679C3F7-C51F-CA4B-A786-2FD4AAF4CA3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7T11:41:16.527" v="45" actId="1076"/>
        <pc:sldMkLst>
          <pc:docMk/>
          <pc:sldMk cId="1433405783" sldId="260"/>
        </pc:sldMkLst>
        <pc:spChg chg="del">
          <ac:chgData name="박성철" userId="b2bfd8f1-2f1b-482e-bab5-85850215cba3" providerId="ADAL" clId="{240237F0-1139-7844-8F06-4A4F98797B18}" dt="2021-09-27T11:41:15.147" v="44"/>
          <ac:spMkLst>
            <pc:docMk/>
            <pc:sldMk cId="1433405783" sldId="260"/>
            <ac:spMk id="3" creationId="{6FCDA850-99E5-9E49-9EAC-6FCF7F8FF955}"/>
          </ac:spMkLst>
        </pc:spChg>
        <pc:picChg chg="add mod">
          <ac:chgData name="박성철" userId="b2bfd8f1-2f1b-482e-bab5-85850215cba3" providerId="ADAL" clId="{240237F0-1139-7844-8F06-4A4F98797B18}" dt="2021-09-27T11:41:16.527" v="45" actId="1076"/>
          <ac:picMkLst>
            <pc:docMk/>
            <pc:sldMk cId="1433405783" sldId="260"/>
            <ac:picMk id="4" creationId="{1B040B5C-68ED-AA45-816D-8A27E0140930}"/>
          </ac:picMkLst>
        </pc:picChg>
      </pc:sldChg>
      <pc:sldChg chg="addSp delSp modSp new">
        <pc:chgData name="박성철" userId="b2bfd8f1-2f1b-482e-bab5-85850215cba3" providerId="ADAL" clId="{240237F0-1139-7844-8F06-4A4F98797B18}" dt="2021-09-27T12:03:36.282" v="47"/>
        <pc:sldMkLst>
          <pc:docMk/>
          <pc:sldMk cId="2092339233" sldId="261"/>
        </pc:sldMkLst>
        <pc:spChg chg="del">
          <ac:chgData name="박성철" userId="b2bfd8f1-2f1b-482e-bab5-85850215cba3" providerId="ADAL" clId="{240237F0-1139-7844-8F06-4A4F98797B18}" dt="2021-09-27T12:03:36.282" v="47"/>
          <ac:spMkLst>
            <pc:docMk/>
            <pc:sldMk cId="2092339233" sldId="261"/>
            <ac:spMk id="3" creationId="{5BB89563-E099-1048-A327-F4059EDF93D7}"/>
          </ac:spMkLst>
        </pc:spChg>
        <pc:picChg chg="add mod">
          <ac:chgData name="박성철" userId="b2bfd8f1-2f1b-482e-bab5-85850215cba3" providerId="ADAL" clId="{240237F0-1139-7844-8F06-4A4F98797B18}" dt="2021-09-27T12:03:36.282" v="47"/>
          <ac:picMkLst>
            <pc:docMk/>
            <pc:sldMk cId="2092339233" sldId="261"/>
            <ac:picMk id="4" creationId="{155880FC-CEF8-124D-A786-07A528F7F9D5}"/>
          </ac:picMkLst>
        </pc:picChg>
      </pc:sldChg>
      <pc:sldChg chg="addSp delSp modSp new">
        <pc:chgData name="박성철" userId="b2bfd8f1-2f1b-482e-bab5-85850215cba3" providerId="ADAL" clId="{240237F0-1139-7844-8F06-4A4F98797B18}" dt="2021-09-27T12:03:58.619" v="49"/>
        <pc:sldMkLst>
          <pc:docMk/>
          <pc:sldMk cId="889738342" sldId="262"/>
        </pc:sldMkLst>
        <pc:spChg chg="del">
          <ac:chgData name="박성철" userId="b2bfd8f1-2f1b-482e-bab5-85850215cba3" providerId="ADAL" clId="{240237F0-1139-7844-8F06-4A4F98797B18}" dt="2021-09-27T12:03:58.619" v="49"/>
          <ac:spMkLst>
            <pc:docMk/>
            <pc:sldMk cId="889738342" sldId="262"/>
            <ac:spMk id="3" creationId="{8F911ACE-EEA4-2D42-875E-941357E590D4}"/>
          </ac:spMkLst>
        </pc:spChg>
        <pc:picChg chg="add mod">
          <ac:chgData name="박성철" userId="b2bfd8f1-2f1b-482e-bab5-85850215cba3" providerId="ADAL" clId="{240237F0-1139-7844-8F06-4A4F98797B18}" dt="2021-09-27T12:03:58.619" v="49"/>
          <ac:picMkLst>
            <pc:docMk/>
            <pc:sldMk cId="889738342" sldId="262"/>
            <ac:picMk id="4" creationId="{E26730D7-11EF-3B49-A3EC-F916FF1EA478}"/>
          </ac:picMkLst>
        </pc:picChg>
      </pc:sldChg>
      <pc:sldChg chg="addSp delSp modSp new">
        <pc:chgData name="박성철" userId="b2bfd8f1-2f1b-482e-bab5-85850215cba3" providerId="ADAL" clId="{240237F0-1139-7844-8F06-4A4F98797B18}" dt="2021-09-27T12:04:28.774" v="51"/>
        <pc:sldMkLst>
          <pc:docMk/>
          <pc:sldMk cId="4141328678" sldId="263"/>
        </pc:sldMkLst>
        <pc:spChg chg="del">
          <ac:chgData name="박성철" userId="b2bfd8f1-2f1b-482e-bab5-85850215cba3" providerId="ADAL" clId="{240237F0-1139-7844-8F06-4A4F98797B18}" dt="2021-09-27T12:04:28.774" v="51"/>
          <ac:spMkLst>
            <pc:docMk/>
            <pc:sldMk cId="4141328678" sldId="263"/>
            <ac:spMk id="3" creationId="{68236BDD-F15D-D14F-85EF-E2273DDCB1E4}"/>
          </ac:spMkLst>
        </pc:spChg>
        <pc:picChg chg="add mod">
          <ac:chgData name="박성철" userId="b2bfd8f1-2f1b-482e-bab5-85850215cba3" providerId="ADAL" clId="{240237F0-1139-7844-8F06-4A4F98797B18}" dt="2021-09-27T12:04:28.774" v="51"/>
          <ac:picMkLst>
            <pc:docMk/>
            <pc:sldMk cId="4141328678" sldId="263"/>
            <ac:picMk id="4" creationId="{222BE23C-BD4C-E949-8427-D25A8D04725A}"/>
          </ac:picMkLst>
        </pc:picChg>
      </pc:sldChg>
      <pc:sldChg chg="addSp delSp modSp new">
        <pc:chgData name="박성철" userId="b2bfd8f1-2f1b-482e-bab5-85850215cba3" providerId="ADAL" clId="{240237F0-1139-7844-8F06-4A4F98797B18}" dt="2021-09-27T12:05:02.020" v="54"/>
        <pc:sldMkLst>
          <pc:docMk/>
          <pc:sldMk cId="3854844823" sldId="264"/>
        </pc:sldMkLst>
        <pc:spChg chg="mod">
          <ac:chgData name="박성철" userId="b2bfd8f1-2f1b-482e-bab5-85850215cba3" providerId="ADAL" clId="{240237F0-1139-7844-8F06-4A4F98797B18}" dt="2021-09-27T12:04:39.685" v="53"/>
          <ac:spMkLst>
            <pc:docMk/>
            <pc:sldMk cId="3854844823" sldId="264"/>
            <ac:spMk id="2" creationId="{9FAAB3E6-C34C-794F-8AF6-1022715EC776}"/>
          </ac:spMkLst>
        </pc:spChg>
        <pc:spChg chg="del">
          <ac:chgData name="박성철" userId="b2bfd8f1-2f1b-482e-bab5-85850215cba3" providerId="ADAL" clId="{240237F0-1139-7844-8F06-4A4F98797B18}" dt="2021-09-27T12:05:02.020" v="54"/>
          <ac:spMkLst>
            <pc:docMk/>
            <pc:sldMk cId="3854844823" sldId="264"/>
            <ac:spMk id="3" creationId="{84454139-7E0F-D748-BE6A-36EEC70010DE}"/>
          </ac:spMkLst>
        </pc:spChg>
        <pc:picChg chg="add mod">
          <ac:chgData name="박성철" userId="b2bfd8f1-2f1b-482e-bab5-85850215cba3" providerId="ADAL" clId="{240237F0-1139-7844-8F06-4A4F98797B18}" dt="2021-09-27T12:05:02.020" v="54"/>
          <ac:picMkLst>
            <pc:docMk/>
            <pc:sldMk cId="3854844823" sldId="264"/>
            <ac:picMk id="4" creationId="{FB693F5C-2538-584A-9564-D6ECF2E69793}"/>
          </ac:picMkLst>
        </pc:picChg>
      </pc:sldChg>
      <pc:sldChg chg="addSp delSp modSp new">
        <pc:chgData name="박성철" userId="b2bfd8f1-2f1b-482e-bab5-85850215cba3" providerId="ADAL" clId="{240237F0-1139-7844-8F06-4A4F98797B18}" dt="2021-09-27T12:05:34.154" v="56"/>
        <pc:sldMkLst>
          <pc:docMk/>
          <pc:sldMk cId="1450284276" sldId="265"/>
        </pc:sldMkLst>
        <pc:spChg chg="del">
          <ac:chgData name="박성철" userId="b2bfd8f1-2f1b-482e-bab5-85850215cba3" providerId="ADAL" clId="{240237F0-1139-7844-8F06-4A4F98797B18}" dt="2021-09-27T12:05:34.154" v="56"/>
          <ac:spMkLst>
            <pc:docMk/>
            <pc:sldMk cId="1450284276" sldId="265"/>
            <ac:spMk id="3" creationId="{4BF62CCD-0B03-E64A-9960-61B85E011E14}"/>
          </ac:spMkLst>
        </pc:spChg>
        <pc:picChg chg="add mod">
          <ac:chgData name="박성철" userId="b2bfd8f1-2f1b-482e-bab5-85850215cba3" providerId="ADAL" clId="{240237F0-1139-7844-8F06-4A4F98797B18}" dt="2021-09-27T12:05:34.154" v="56"/>
          <ac:picMkLst>
            <pc:docMk/>
            <pc:sldMk cId="1450284276" sldId="265"/>
            <ac:picMk id="4" creationId="{BAD998F7-B4DA-9343-BF69-54138335A3E8}"/>
          </ac:picMkLst>
        </pc:picChg>
      </pc:sldChg>
      <pc:sldChg chg="addSp modSp new mod">
        <pc:chgData name="박성철" userId="b2bfd8f1-2f1b-482e-bab5-85850215cba3" providerId="ADAL" clId="{240237F0-1139-7844-8F06-4A4F98797B18}" dt="2021-09-27T23:56:41.364" v="60" actId="1076"/>
        <pc:sldMkLst>
          <pc:docMk/>
          <pc:sldMk cId="364380390" sldId="266"/>
        </pc:sldMkLst>
        <pc:picChg chg="add mod">
          <ac:chgData name="박성철" userId="b2bfd8f1-2f1b-482e-bab5-85850215cba3" providerId="ADAL" clId="{240237F0-1139-7844-8F06-4A4F98797B18}" dt="2021-09-27T23:56:41.364" v="60" actId="1076"/>
          <ac:picMkLst>
            <pc:docMk/>
            <pc:sldMk cId="364380390" sldId="266"/>
            <ac:picMk id="4" creationId="{91D28DDD-BB31-8949-B288-955BD305EC82}"/>
          </ac:picMkLst>
        </pc:picChg>
      </pc:sldChg>
      <pc:sldChg chg="addSp modSp new mod">
        <pc:chgData name="박성철" userId="b2bfd8f1-2f1b-482e-bab5-85850215cba3" providerId="ADAL" clId="{240237F0-1139-7844-8F06-4A4F98797B18}" dt="2021-09-27T23:57:02.672" v="64" actId="1076"/>
        <pc:sldMkLst>
          <pc:docMk/>
          <pc:sldMk cId="3084336304" sldId="267"/>
        </pc:sldMkLst>
        <pc:picChg chg="add mod">
          <ac:chgData name="박성철" userId="b2bfd8f1-2f1b-482e-bab5-85850215cba3" providerId="ADAL" clId="{240237F0-1139-7844-8F06-4A4F98797B18}" dt="2021-09-27T23:57:02.672" v="64" actId="1076"/>
          <ac:picMkLst>
            <pc:docMk/>
            <pc:sldMk cId="3084336304" sldId="267"/>
            <ac:picMk id="4" creationId="{F34955EA-E9FA-7E41-AFA9-09868CEE4AFC}"/>
          </ac:picMkLst>
        </pc:picChg>
      </pc:sldChg>
      <pc:sldChg chg="addSp modSp new mod">
        <pc:chgData name="박성철" userId="b2bfd8f1-2f1b-482e-bab5-85850215cba3" providerId="ADAL" clId="{240237F0-1139-7844-8F06-4A4F98797B18}" dt="2021-09-28T01:22:15.718" v="151" actId="1076"/>
        <pc:sldMkLst>
          <pc:docMk/>
          <pc:sldMk cId="3131470812" sldId="268"/>
        </pc:sldMkLst>
        <pc:picChg chg="add mod">
          <ac:chgData name="박성철" userId="b2bfd8f1-2f1b-482e-bab5-85850215cba3" providerId="ADAL" clId="{240237F0-1139-7844-8F06-4A4F98797B18}" dt="2021-09-28T01:22:15.718" v="151" actId="1076"/>
          <ac:picMkLst>
            <pc:docMk/>
            <pc:sldMk cId="3131470812" sldId="268"/>
            <ac:picMk id="4" creationId="{41A66DA6-D797-B94D-9CF9-5170ACDD504C}"/>
          </ac:picMkLst>
        </pc:picChg>
      </pc:sldChg>
      <pc:sldChg chg="addSp modSp new mod">
        <pc:chgData name="박성철" userId="b2bfd8f1-2f1b-482e-bab5-85850215cba3" providerId="ADAL" clId="{240237F0-1139-7844-8F06-4A4F98797B18}" dt="2021-09-28T01:23:02.586" v="157" actId="1076"/>
        <pc:sldMkLst>
          <pc:docMk/>
          <pc:sldMk cId="2533468037" sldId="269"/>
        </pc:sldMkLst>
        <pc:picChg chg="add mod">
          <ac:chgData name="박성철" userId="b2bfd8f1-2f1b-482e-bab5-85850215cba3" providerId="ADAL" clId="{240237F0-1139-7844-8F06-4A4F98797B18}" dt="2021-09-28T01:23:02.586" v="157" actId="1076"/>
          <ac:picMkLst>
            <pc:docMk/>
            <pc:sldMk cId="2533468037" sldId="269"/>
            <ac:picMk id="4" creationId="{FCCE783E-578C-AA4D-BECB-C10701011B0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00:34.988" v="187" actId="1076"/>
        <pc:sldMkLst>
          <pc:docMk/>
          <pc:sldMk cId="2743467226" sldId="270"/>
        </pc:sldMkLst>
        <pc:spChg chg="del">
          <ac:chgData name="박성철" userId="b2bfd8f1-2f1b-482e-bab5-85850215cba3" providerId="ADAL" clId="{240237F0-1139-7844-8F06-4A4F98797B18}" dt="2021-09-28T02:00:26.194" v="182" actId="478"/>
          <ac:spMkLst>
            <pc:docMk/>
            <pc:sldMk cId="2743467226" sldId="270"/>
            <ac:spMk id="2" creationId="{60248E76-7E20-2649-9D88-DEA38002D1F1}"/>
          </ac:spMkLst>
        </pc:spChg>
        <pc:spChg chg="mod">
          <ac:chgData name="박성철" userId="b2bfd8f1-2f1b-482e-bab5-85850215cba3" providerId="ADAL" clId="{240237F0-1139-7844-8F06-4A4F98797B18}" dt="2021-09-28T02:00:29.280" v="183" actId="14100"/>
          <ac:spMkLst>
            <pc:docMk/>
            <pc:sldMk cId="2743467226" sldId="270"/>
            <ac:spMk id="3" creationId="{1EE7C8F7-6EA3-8E4A-B828-541A13B38C00}"/>
          </ac:spMkLst>
        </pc:spChg>
        <pc:picChg chg="add mod">
          <ac:chgData name="박성철" userId="b2bfd8f1-2f1b-482e-bab5-85850215cba3" providerId="ADAL" clId="{240237F0-1139-7844-8F06-4A4F98797B18}" dt="2021-09-28T02:00:34.988" v="187" actId="1076"/>
          <ac:picMkLst>
            <pc:docMk/>
            <pc:sldMk cId="2743467226" sldId="270"/>
            <ac:picMk id="4" creationId="{63423427-47BA-C348-A253-03AE897FE420}"/>
          </ac:picMkLst>
        </pc:picChg>
      </pc:sldChg>
      <pc:sldChg chg="addSp delSp modSp new">
        <pc:chgData name="박성철" userId="b2bfd8f1-2f1b-482e-bab5-85850215cba3" providerId="ADAL" clId="{240237F0-1139-7844-8F06-4A4F98797B18}" dt="2021-09-28T01:32:22.563" v="162"/>
        <pc:sldMkLst>
          <pc:docMk/>
          <pc:sldMk cId="1992021756" sldId="271"/>
        </pc:sldMkLst>
        <pc:spChg chg="del">
          <ac:chgData name="박성철" userId="b2bfd8f1-2f1b-482e-bab5-85850215cba3" providerId="ADAL" clId="{240237F0-1139-7844-8F06-4A4F98797B18}" dt="2021-09-28T01:32:22.563" v="162"/>
          <ac:spMkLst>
            <pc:docMk/>
            <pc:sldMk cId="1992021756" sldId="271"/>
            <ac:spMk id="3" creationId="{144F06FE-2163-9045-86B1-EF1CA5FBB6EE}"/>
          </ac:spMkLst>
        </pc:spChg>
        <pc:picChg chg="add mod">
          <ac:chgData name="박성철" userId="b2bfd8f1-2f1b-482e-bab5-85850215cba3" providerId="ADAL" clId="{240237F0-1139-7844-8F06-4A4F98797B18}" dt="2021-09-28T01:32:22.563" v="162"/>
          <ac:picMkLst>
            <pc:docMk/>
            <pc:sldMk cId="1992021756" sldId="271"/>
            <ac:picMk id="4" creationId="{5275DA74-E0A6-DD48-9A51-1FA6C591CDF0}"/>
          </ac:picMkLst>
        </pc:picChg>
      </pc:sldChg>
      <pc:sldChg chg="addSp delSp modSp new">
        <pc:chgData name="박성철" userId="b2bfd8f1-2f1b-482e-bab5-85850215cba3" providerId="ADAL" clId="{240237F0-1139-7844-8F06-4A4F98797B18}" dt="2021-09-28T01:32:53.296" v="164"/>
        <pc:sldMkLst>
          <pc:docMk/>
          <pc:sldMk cId="2915409171" sldId="272"/>
        </pc:sldMkLst>
        <pc:spChg chg="del">
          <ac:chgData name="박성철" userId="b2bfd8f1-2f1b-482e-bab5-85850215cba3" providerId="ADAL" clId="{240237F0-1139-7844-8F06-4A4F98797B18}" dt="2021-09-28T01:32:53.296" v="164"/>
          <ac:spMkLst>
            <pc:docMk/>
            <pc:sldMk cId="2915409171" sldId="272"/>
            <ac:spMk id="3" creationId="{2EF4584D-DD7A-044B-AB82-BDAC5C4FB94C}"/>
          </ac:spMkLst>
        </pc:spChg>
        <pc:picChg chg="add mod">
          <ac:chgData name="박성철" userId="b2bfd8f1-2f1b-482e-bab5-85850215cba3" providerId="ADAL" clId="{240237F0-1139-7844-8F06-4A4F98797B18}" dt="2021-09-28T01:32:53.296" v="164"/>
          <ac:picMkLst>
            <pc:docMk/>
            <pc:sldMk cId="2915409171" sldId="272"/>
            <ac:picMk id="4" creationId="{43A45898-5422-5A40-A763-AFC74552F02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54:40.229" v="391" actId="1076"/>
        <pc:sldMkLst>
          <pc:docMk/>
          <pc:sldMk cId="3178263592" sldId="273"/>
        </pc:sldMkLst>
        <pc:spChg chg="del">
          <ac:chgData name="박성철" userId="b2bfd8f1-2f1b-482e-bab5-85850215cba3" providerId="ADAL" clId="{240237F0-1139-7844-8F06-4A4F98797B18}" dt="2021-09-28T01:36:31.255" v="166"/>
          <ac:spMkLst>
            <pc:docMk/>
            <pc:sldMk cId="3178263592" sldId="273"/>
            <ac:spMk id="3" creationId="{9883821C-3A8C-444D-98AC-500710D436C9}"/>
          </ac:spMkLst>
        </pc:spChg>
        <pc:spChg chg="add del mod">
          <ac:chgData name="박성철" userId="b2bfd8f1-2f1b-482e-bab5-85850215cba3" providerId="ADAL" clId="{240237F0-1139-7844-8F06-4A4F98797B18}" dt="2021-09-28T02:28:16.519" v="259"/>
          <ac:spMkLst>
            <pc:docMk/>
            <pc:sldMk cId="3178263592" sldId="273"/>
            <ac:spMk id="6" creationId="{49547200-8B2B-3440-BC35-DA6FC6BE8C6E}"/>
          </ac:spMkLst>
        </pc:spChg>
        <pc:spChg chg="add mod">
          <ac:chgData name="박성철" userId="b2bfd8f1-2f1b-482e-bab5-85850215cba3" providerId="ADAL" clId="{240237F0-1139-7844-8F06-4A4F98797B18}" dt="2021-09-28T02:54:37.799" v="389" actId="478"/>
          <ac:spMkLst>
            <pc:docMk/>
            <pc:sldMk cId="3178263592" sldId="273"/>
            <ac:spMk id="9" creationId="{86073645-A513-F845-B471-E54E6CC02BFD}"/>
          </ac:spMkLst>
        </pc:spChg>
        <pc:picChg chg="add del mod">
          <ac:chgData name="박성철" userId="b2bfd8f1-2f1b-482e-bab5-85850215cba3" providerId="ADAL" clId="{240237F0-1139-7844-8F06-4A4F98797B18}" dt="2021-09-28T02:28:01.376" v="258" actId="478"/>
          <ac:picMkLst>
            <pc:docMk/>
            <pc:sldMk cId="3178263592" sldId="273"/>
            <ac:picMk id="4" creationId="{4C4C1AE7-DB84-684B-871B-DA0BC202EBEE}"/>
          </ac:picMkLst>
        </pc:picChg>
        <pc:picChg chg="add del mod">
          <ac:chgData name="박성철" userId="b2bfd8f1-2f1b-482e-bab5-85850215cba3" providerId="ADAL" clId="{240237F0-1139-7844-8F06-4A4F98797B18}" dt="2021-09-28T02:54:37.799" v="389" actId="478"/>
          <ac:picMkLst>
            <pc:docMk/>
            <pc:sldMk cId="3178263592" sldId="273"/>
            <ac:picMk id="7" creationId="{58CA51FB-BCE4-FD45-A38C-E90CE03C70F8}"/>
          </ac:picMkLst>
        </pc:picChg>
        <pc:picChg chg="add mod">
          <ac:chgData name="박성철" userId="b2bfd8f1-2f1b-482e-bab5-85850215cba3" providerId="ADAL" clId="{240237F0-1139-7844-8F06-4A4F98797B18}" dt="2021-09-28T02:54:40.229" v="391" actId="1076"/>
          <ac:picMkLst>
            <pc:docMk/>
            <pc:sldMk cId="3178263592" sldId="273"/>
            <ac:picMk id="10" creationId="{4052B840-8320-3145-B4F2-AF94BC52A62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27:42.222" v="257" actId="20577"/>
        <pc:sldMkLst>
          <pc:docMk/>
          <pc:sldMk cId="1772876243" sldId="274"/>
        </pc:sldMkLst>
        <pc:spChg chg="del">
          <ac:chgData name="박성철" userId="b2bfd8f1-2f1b-482e-bab5-85850215cba3" providerId="ADAL" clId="{240237F0-1139-7844-8F06-4A4F98797B18}" dt="2021-09-28T02:27:21.930" v="189"/>
          <ac:spMkLst>
            <pc:docMk/>
            <pc:sldMk cId="1772876243" sldId="274"/>
            <ac:spMk id="3" creationId="{2EFD4D65-865B-044A-8B11-CF47396BC0DC}"/>
          </ac:spMkLst>
        </pc:spChg>
        <pc:spChg chg="add mod">
          <ac:chgData name="박성철" userId="b2bfd8f1-2f1b-482e-bab5-85850215cba3" providerId="ADAL" clId="{240237F0-1139-7844-8F06-4A4F98797B18}" dt="2021-09-28T02:27:42.222" v="257" actId="20577"/>
          <ac:spMkLst>
            <pc:docMk/>
            <pc:sldMk cId="1772876243" sldId="274"/>
            <ac:spMk id="5" creationId="{8496C098-1135-B046-B2EC-46230B824B9B}"/>
          </ac:spMkLst>
        </pc:spChg>
        <pc:picChg chg="add mod">
          <ac:chgData name="박성철" userId="b2bfd8f1-2f1b-482e-bab5-85850215cba3" providerId="ADAL" clId="{240237F0-1139-7844-8F06-4A4F98797B18}" dt="2021-09-28T02:27:21.930" v="189"/>
          <ac:picMkLst>
            <pc:docMk/>
            <pc:sldMk cId="1772876243" sldId="274"/>
            <ac:picMk id="4" creationId="{85F88253-C9F7-494B-B68F-D5EEFF9FEA31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29:11.389" v="270" actId="478"/>
        <pc:sldMkLst>
          <pc:docMk/>
          <pc:sldMk cId="1362439474" sldId="275"/>
        </pc:sldMkLst>
        <pc:spChg chg="del">
          <ac:chgData name="박성철" userId="b2bfd8f1-2f1b-482e-bab5-85850215cba3" providerId="ADAL" clId="{240237F0-1139-7844-8F06-4A4F98797B18}" dt="2021-09-28T02:29:11.389" v="270" actId="478"/>
          <ac:spMkLst>
            <pc:docMk/>
            <pc:sldMk cId="1362439474" sldId="275"/>
            <ac:spMk id="2" creationId="{F121294E-AD81-4B42-8CDE-43FCA8AA0BA9}"/>
          </ac:spMkLst>
        </pc:spChg>
        <pc:spChg chg="del">
          <ac:chgData name="박성철" userId="b2bfd8f1-2f1b-482e-bab5-85850215cba3" providerId="ADAL" clId="{240237F0-1139-7844-8F06-4A4F98797B18}" dt="2021-09-28T02:28:34.485" v="261"/>
          <ac:spMkLst>
            <pc:docMk/>
            <pc:sldMk cId="1362439474" sldId="275"/>
            <ac:spMk id="3" creationId="{CAD2377E-188D-1C46-91F9-ABCEB8A67E06}"/>
          </ac:spMkLst>
        </pc:spChg>
        <pc:picChg chg="add mod">
          <ac:chgData name="박성철" userId="b2bfd8f1-2f1b-482e-bab5-85850215cba3" providerId="ADAL" clId="{240237F0-1139-7844-8F06-4A4F98797B18}" dt="2021-09-28T02:29:09.078" v="269" actId="1076"/>
          <ac:picMkLst>
            <pc:docMk/>
            <pc:sldMk cId="1362439474" sldId="275"/>
            <ac:picMk id="4" creationId="{F311FCD0-35DC-E045-9EF2-53BE83D36ABB}"/>
          </ac:picMkLst>
        </pc:picChg>
        <pc:picChg chg="add mod">
          <ac:chgData name="박성철" userId="b2bfd8f1-2f1b-482e-bab5-85850215cba3" providerId="ADAL" clId="{240237F0-1139-7844-8F06-4A4F98797B18}" dt="2021-09-28T02:29:04.803" v="267" actId="14100"/>
          <ac:picMkLst>
            <pc:docMk/>
            <pc:sldMk cId="1362439474" sldId="275"/>
            <ac:picMk id="5" creationId="{5AE5F47B-D0F2-F34B-B78A-43A414E9A53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29:43.155" v="275" actId="1076"/>
        <pc:sldMkLst>
          <pc:docMk/>
          <pc:sldMk cId="853870668" sldId="276"/>
        </pc:sldMkLst>
        <pc:spChg chg="del">
          <ac:chgData name="박성철" userId="b2bfd8f1-2f1b-482e-bab5-85850215cba3" providerId="ADAL" clId="{240237F0-1139-7844-8F06-4A4F98797B18}" dt="2021-09-28T02:29:38.096" v="272"/>
          <ac:spMkLst>
            <pc:docMk/>
            <pc:sldMk cId="853870668" sldId="276"/>
            <ac:spMk id="3" creationId="{A2901682-A11C-1A48-85A6-6983D89D7235}"/>
          </ac:spMkLst>
        </pc:spChg>
        <pc:picChg chg="add mod">
          <ac:chgData name="박성철" userId="b2bfd8f1-2f1b-482e-bab5-85850215cba3" providerId="ADAL" clId="{240237F0-1139-7844-8F06-4A4F98797B18}" dt="2021-09-28T02:29:43.155" v="275" actId="1076"/>
          <ac:picMkLst>
            <pc:docMk/>
            <pc:sldMk cId="853870668" sldId="276"/>
            <ac:picMk id="4" creationId="{3E913137-02E0-864F-906F-0B0012F5918D}"/>
          </ac:picMkLst>
        </pc:picChg>
      </pc:sldChg>
      <pc:sldChg chg="addSp modSp new mod">
        <pc:chgData name="박성철" userId="b2bfd8f1-2f1b-482e-bab5-85850215cba3" providerId="ADAL" clId="{240237F0-1139-7844-8F06-4A4F98797B18}" dt="2021-09-28T02:41:09.338" v="331"/>
        <pc:sldMkLst>
          <pc:docMk/>
          <pc:sldMk cId="1456154859" sldId="277"/>
        </pc:sldMkLst>
        <pc:spChg chg="mod">
          <ac:chgData name="박성철" userId="b2bfd8f1-2f1b-482e-bab5-85850215cba3" providerId="ADAL" clId="{240237F0-1139-7844-8F06-4A4F98797B18}" dt="2021-09-28T02:36:07.790" v="320" actId="20577"/>
          <ac:spMkLst>
            <pc:docMk/>
            <pc:sldMk cId="1456154859" sldId="277"/>
            <ac:spMk id="2" creationId="{5033499E-2CAD-1240-B091-6B34E71C9735}"/>
          </ac:spMkLst>
        </pc:spChg>
        <pc:spChg chg="mod">
          <ac:chgData name="박성철" userId="b2bfd8f1-2f1b-482e-bab5-85850215cba3" providerId="ADAL" clId="{240237F0-1139-7844-8F06-4A4F98797B18}" dt="2021-09-28T02:41:09.338" v="331"/>
          <ac:spMkLst>
            <pc:docMk/>
            <pc:sldMk cId="1456154859" sldId="277"/>
            <ac:spMk id="3" creationId="{D1405972-173C-4642-8E33-6D10B1F6DF41}"/>
          </ac:spMkLst>
        </pc:spChg>
        <pc:picChg chg="add mod">
          <ac:chgData name="박성철" userId="b2bfd8f1-2f1b-482e-bab5-85850215cba3" providerId="ADAL" clId="{240237F0-1139-7844-8F06-4A4F98797B18}" dt="2021-09-28T02:39:45.648" v="328" actId="14100"/>
          <ac:picMkLst>
            <pc:docMk/>
            <pc:sldMk cId="1456154859" sldId="277"/>
            <ac:picMk id="4" creationId="{E211ADD6-20B3-DD47-A651-47F465597C7C}"/>
          </ac:picMkLst>
        </pc:picChg>
      </pc:sldChg>
      <pc:sldChg chg="addSp modSp new mod">
        <pc:chgData name="박성철" userId="b2bfd8f1-2f1b-482e-bab5-85850215cba3" providerId="ADAL" clId="{240237F0-1139-7844-8F06-4A4F98797B18}" dt="2021-09-28T02:42:30.069" v="335" actId="1076"/>
        <pc:sldMkLst>
          <pc:docMk/>
          <pc:sldMk cId="1776542243" sldId="278"/>
        </pc:sldMkLst>
        <pc:picChg chg="add mod">
          <ac:chgData name="박성철" userId="b2bfd8f1-2f1b-482e-bab5-85850215cba3" providerId="ADAL" clId="{240237F0-1139-7844-8F06-4A4F98797B18}" dt="2021-09-28T02:42:30.069" v="335" actId="1076"/>
          <ac:picMkLst>
            <pc:docMk/>
            <pc:sldMk cId="1776542243" sldId="278"/>
            <ac:picMk id="4" creationId="{A08EB4A0-28C8-164B-AD54-57EF892D2525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44:48.953" v="349" actId="1076"/>
        <pc:sldMkLst>
          <pc:docMk/>
          <pc:sldMk cId="2412568845" sldId="279"/>
        </pc:sldMkLst>
        <pc:spChg chg="del">
          <ac:chgData name="박성철" userId="b2bfd8f1-2f1b-482e-bab5-85850215cba3" providerId="ADAL" clId="{240237F0-1139-7844-8F06-4A4F98797B18}" dt="2021-09-28T02:43:05.237" v="337"/>
          <ac:spMkLst>
            <pc:docMk/>
            <pc:sldMk cId="2412568845" sldId="279"/>
            <ac:spMk id="3" creationId="{741509CF-E315-BE4B-82D5-BA0462ED387B}"/>
          </ac:spMkLst>
        </pc:spChg>
        <pc:picChg chg="add mod">
          <ac:chgData name="박성철" userId="b2bfd8f1-2f1b-482e-bab5-85850215cba3" providerId="ADAL" clId="{240237F0-1139-7844-8F06-4A4F98797B18}" dt="2021-09-28T02:44:42.371" v="346" actId="1076"/>
          <ac:picMkLst>
            <pc:docMk/>
            <pc:sldMk cId="2412568845" sldId="279"/>
            <ac:picMk id="4" creationId="{8CBB2F5F-C252-B743-8ABC-923EADD620D5}"/>
          </ac:picMkLst>
        </pc:picChg>
        <pc:picChg chg="add mod">
          <ac:chgData name="박성철" userId="b2bfd8f1-2f1b-482e-bab5-85850215cba3" providerId="ADAL" clId="{240237F0-1139-7844-8F06-4A4F98797B18}" dt="2021-09-28T02:44:48.953" v="349" actId="1076"/>
          <ac:picMkLst>
            <pc:docMk/>
            <pc:sldMk cId="2412568845" sldId="279"/>
            <ac:picMk id="5" creationId="{62583439-A2F5-0D49-8891-B5ECBD911068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47:27.952" v="356" actId="1076"/>
        <pc:sldMkLst>
          <pc:docMk/>
          <pc:sldMk cId="1834481356" sldId="280"/>
        </pc:sldMkLst>
        <pc:spChg chg="del">
          <ac:chgData name="박성철" userId="b2bfd8f1-2f1b-482e-bab5-85850215cba3" providerId="ADAL" clId="{240237F0-1139-7844-8F06-4A4F98797B18}" dt="2021-09-28T02:46:44.639" v="351"/>
          <ac:spMkLst>
            <pc:docMk/>
            <pc:sldMk cId="1834481356" sldId="280"/>
            <ac:spMk id="3" creationId="{8B69A892-0B36-7642-A3C0-35BF8646612F}"/>
          </ac:spMkLst>
        </pc:spChg>
        <pc:picChg chg="add mod">
          <ac:chgData name="박성철" userId="b2bfd8f1-2f1b-482e-bab5-85850215cba3" providerId="ADAL" clId="{240237F0-1139-7844-8F06-4A4F98797B18}" dt="2021-09-28T02:46:46.755" v="352" actId="1076"/>
          <ac:picMkLst>
            <pc:docMk/>
            <pc:sldMk cId="1834481356" sldId="280"/>
            <ac:picMk id="4" creationId="{A7E18054-751E-0B42-9760-2AEDFF317642}"/>
          </ac:picMkLst>
        </pc:picChg>
        <pc:picChg chg="add mod">
          <ac:chgData name="박성철" userId="b2bfd8f1-2f1b-482e-bab5-85850215cba3" providerId="ADAL" clId="{240237F0-1139-7844-8F06-4A4F98797B18}" dt="2021-09-28T02:47:27.952" v="356" actId="1076"/>
          <ac:picMkLst>
            <pc:docMk/>
            <pc:sldMk cId="1834481356" sldId="280"/>
            <ac:picMk id="5" creationId="{AFB0538D-8D69-FB49-B1C2-DD9717A5779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51:25.094" v="369" actId="14100"/>
        <pc:sldMkLst>
          <pc:docMk/>
          <pc:sldMk cId="858123589" sldId="281"/>
        </pc:sldMkLst>
        <pc:spChg chg="del">
          <ac:chgData name="박성철" userId="b2bfd8f1-2f1b-482e-bab5-85850215cba3" providerId="ADAL" clId="{240237F0-1139-7844-8F06-4A4F98797B18}" dt="2021-09-28T02:49:52.517" v="360"/>
          <ac:spMkLst>
            <pc:docMk/>
            <pc:sldMk cId="858123589" sldId="281"/>
            <ac:spMk id="3" creationId="{13D867D5-0472-8243-9B44-C37680B97319}"/>
          </ac:spMkLst>
        </pc:spChg>
        <pc:picChg chg="add del">
          <ac:chgData name="박성철" userId="b2bfd8f1-2f1b-482e-bab5-85850215cba3" providerId="ADAL" clId="{240237F0-1139-7844-8F06-4A4F98797B18}" dt="2021-09-28T02:49:51.185" v="359"/>
          <ac:picMkLst>
            <pc:docMk/>
            <pc:sldMk cId="858123589" sldId="281"/>
            <ac:picMk id="4" creationId="{1844BDFF-3212-6A4C-9712-248CCA926B8E}"/>
          </ac:picMkLst>
        </pc:picChg>
        <pc:picChg chg="add mod">
          <ac:chgData name="박성철" userId="b2bfd8f1-2f1b-482e-bab5-85850215cba3" providerId="ADAL" clId="{240237F0-1139-7844-8F06-4A4F98797B18}" dt="2021-09-28T02:51:21.798" v="367" actId="1076"/>
          <ac:picMkLst>
            <pc:docMk/>
            <pc:sldMk cId="858123589" sldId="281"/>
            <ac:picMk id="5" creationId="{DA270F31-9870-194B-B1FF-B33458D97819}"/>
          </ac:picMkLst>
        </pc:picChg>
        <pc:picChg chg="add mod">
          <ac:chgData name="박성철" userId="b2bfd8f1-2f1b-482e-bab5-85850215cba3" providerId="ADAL" clId="{240237F0-1139-7844-8F06-4A4F98797B18}" dt="2021-09-28T02:51:25.094" v="369" actId="14100"/>
          <ac:picMkLst>
            <pc:docMk/>
            <pc:sldMk cId="858123589" sldId="281"/>
            <ac:picMk id="6" creationId="{406978B3-A3B4-AA4C-B0A3-7F13134C6353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52:28.264" v="375" actId="1076"/>
        <pc:sldMkLst>
          <pc:docMk/>
          <pc:sldMk cId="1257750203" sldId="282"/>
        </pc:sldMkLst>
        <pc:spChg chg="del">
          <ac:chgData name="박성철" userId="b2bfd8f1-2f1b-482e-bab5-85850215cba3" providerId="ADAL" clId="{240237F0-1139-7844-8F06-4A4F98797B18}" dt="2021-09-28T02:52:17.142" v="374" actId="478"/>
          <ac:spMkLst>
            <pc:docMk/>
            <pc:sldMk cId="1257750203" sldId="282"/>
            <ac:spMk id="2" creationId="{BF5C85EA-FEF2-0D4B-B30A-44C09A25CC02}"/>
          </ac:spMkLst>
        </pc:spChg>
        <pc:spChg chg="del">
          <ac:chgData name="박성철" userId="b2bfd8f1-2f1b-482e-bab5-85850215cba3" providerId="ADAL" clId="{240237F0-1139-7844-8F06-4A4F98797B18}" dt="2021-09-28T02:52:16.347" v="373" actId="478"/>
          <ac:spMkLst>
            <pc:docMk/>
            <pc:sldMk cId="1257750203" sldId="282"/>
            <ac:spMk id="3" creationId="{F4C1B8FC-A0F8-D544-B81B-3CC2B572D3D6}"/>
          </ac:spMkLst>
        </pc:spChg>
        <pc:picChg chg="add mod">
          <ac:chgData name="박성철" userId="b2bfd8f1-2f1b-482e-bab5-85850215cba3" providerId="ADAL" clId="{240237F0-1139-7844-8F06-4A4F98797B18}" dt="2021-09-28T02:52:28.264" v="375" actId="1076"/>
          <ac:picMkLst>
            <pc:docMk/>
            <pc:sldMk cId="1257750203" sldId="282"/>
            <ac:picMk id="4" creationId="{8188E6BD-44CA-C745-8537-BE0DF058A949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54:14.128" v="388" actId="14100"/>
        <pc:sldMkLst>
          <pc:docMk/>
          <pc:sldMk cId="2983612498" sldId="283"/>
        </pc:sldMkLst>
        <pc:spChg chg="del">
          <ac:chgData name="박성철" userId="b2bfd8f1-2f1b-482e-bab5-85850215cba3" providerId="ADAL" clId="{240237F0-1139-7844-8F06-4A4F98797B18}" dt="2021-09-28T02:52:51.138" v="379"/>
          <ac:spMkLst>
            <pc:docMk/>
            <pc:sldMk cId="2983612498" sldId="283"/>
            <ac:spMk id="3" creationId="{0AD55A63-DCA9-394D-87B3-BC29EA94A132}"/>
          </ac:spMkLst>
        </pc:spChg>
        <pc:picChg chg="add del">
          <ac:chgData name="박성철" userId="b2bfd8f1-2f1b-482e-bab5-85850215cba3" providerId="ADAL" clId="{240237F0-1139-7844-8F06-4A4F98797B18}" dt="2021-09-28T02:52:50.219" v="378"/>
          <ac:picMkLst>
            <pc:docMk/>
            <pc:sldMk cId="2983612498" sldId="283"/>
            <ac:picMk id="4" creationId="{B25CE18B-4B93-AF41-8FDC-0C5AEF537CA6}"/>
          </ac:picMkLst>
        </pc:picChg>
        <pc:picChg chg="add mod">
          <ac:chgData name="박성철" userId="b2bfd8f1-2f1b-482e-bab5-85850215cba3" providerId="ADAL" clId="{240237F0-1139-7844-8F06-4A4F98797B18}" dt="2021-09-28T02:54:08.312" v="387" actId="1076"/>
          <ac:picMkLst>
            <pc:docMk/>
            <pc:sldMk cId="2983612498" sldId="283"/>
            <ac:picMk id="5" creationId="{50126964-132F-164E-A776-B858483C72DC}"/>
          </ac:picMkLst>
        </pc:picChg>
        <pc:picChg chg="add mod">
          <ac:chgData name="박성철" userId="b2bfd8f1-2f1b-482e-bab5-85850215cba3" providerId="ADAL" clId="{240237F0-1139-7844-8F06-4A4F98797B18}" dt="2021-09-28T02:54:14.128" v="388" actId="14100"/>
          <ac:picMkLst>
            <pc:docMk/>
            <pc:sldMk cId="2983612498" sldId="283"/>
            <ac:picMk id="6" creationId="{602507AB-D788-3346-815C-6B903EF7CAA1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2:55:34.207" v="394" actId="1076"/>
        <pc:sldMkLst>
          <pc:docMk/>
          <pc:sldMk cId="1330462831" sldId="284"/>
        </pc:sldMkLst>
        <pc:spChg chg="del">
          <ac:chgData name="박성철" userId="b2bfd8f1-2f1b-482e-bab5-85850215cba3" providerId="ADAL" clId="{240237F0-1139-7844-8F06-4A4F98797B18}" dt="2021-09-28T02:55:31.726" v="393"/>
          <ac:spMkLst>
            <pc:docMk/>
            <pc:sldMk cId="1330462831" sldId="284"/>
            <ac:spMk id="3" creationId="{DC87F6EB-BC96-B64A-AB00-46FAAC70092C}"/>
          </ac:spMkLst>
        </pc:spChg>
        <pc:picChg chg="add mod">
          <ac:chgData name="박성철" userId="b2bfd8f1-2f1b-482e-bab5-85850215cba3" providerId="ADAL" clId="{240237F0-1139-7844-8F06-4A4F98797B18}" dt="2021-09-28T02:55:34.207" v="394" actId="1076"/>
          <ac:picMkLst>
            <pc:docMk/>
            <pc:sldMk cId="1330462831" sldId="284"/>
            <ac:picMk id="4" creationId="{5B532A04-C2DF-AE43-94F3-4EE0D9DE2E19}"/>
          </ac:picMkLst>
        </pc:picChg>
      </pc:sldChg>
      <pc:sldChg chg="addSp delSp modSp new">
        <pc:chgData name="박성철" userId="b2bfd8f1-2f1b-482e-bab5-85850215cba3" providerId="ADAL" clId="{240237F0-1139-7844-8F06-4A4F98797B18}" dt="2021-09-28T02:55:53.111" v="396"/>
        <pc:sldMkLst>
          <pc:docMk/>
          <pc:sldMk cId="1538638736" sldId="285"/>
        </pc:sldMkLst>
        <pc:spChg chg="del">
          <ac:chgData name="박성철" userId="b2bfd8f1-2f1b-482e-bab5-85850215cba3" providerId="ADAL" clId="{240237F0-1139-7844-8F06-4A4F98797B18}" dt="2021-09-28T02:55:53.111" v="396"/>
          <ac:spMkLst>
            <pc:docMk/>
            <pc:sldMk cId="1538638736" sldId="285"/>
            <ac:spMk id="3" creationId="{354DDE52-EC9D-E34C-B5CD-1653C2C58A34}"/>
          </ac:spMkLst>
        </pc:spChg>
        <pc:picChg chg="add mod">
          <ac:chgData name="박성철" userId="b2bfd8f1-2f1b-482e-bab5-85850215cba3" providerId="ADAL" clId="{240237F0-1139-7844-8F06-4A4F98797B18}" dt="2021-09-28T02:55:53.111" v="396"/>
          <ac:picMkLst>
            <pc:docMk/>
            <pc:sldMk cId="1538638736" sldId="285"/>
            <ac:picMk id="4" creationId="{B12402EE-293A-7548-AD3A-83BFF5095539}"/>
          </ac:picMkLst>
        </pc:picChg>
      </pc:sldChg>
      <pc:sldChg chg="addSp modSp new mod">
        <pc:chgData name="박성철" userId="b2bfd8f1-2f1b-482e-bab5-85850215cba3" providerId="ADAL" clId="{240237F0-1139-7844-8F06-4A4F98797B18}" dt="2021-09-28T03:05:41.388" v="438"/>
        <pc:sldMkLst>
          <pc:docMk/>
          <pc:sldMk cId="3079858480" sldId="286"/>
        </pc:sldMkLst>
        <pc:spChg chg="mod">
          <ac:chgData name="박성철" userId="b2bfd8f1-2f1b-482e-bab5-85850215cba3" providerId="ADAL" clId="{240237F0-1139-7844-8F06-4A4F98797B18}" dt="2021-09-28T02:59:10.347" v="422" actId="20577"/>
          <ac:spMkLst>
            <pc:docMk/>
            <pc:sldMk cId="3079858480" sldId="286"/>
            <ac:spMk id="2" creationId="{C5C1B0DD-C999-D94A-8ED6-D7FA2826FB0A}"/>
          </ac:spMkLst>
        </pc:spChg>
        <pc:spChg chg="mod">
          <ac:chgData name="박성철" userId="b2bfd8f1-2f1b-482e-bab5-85850215cba3" providerId="ADAL" clId="{240237F0-1139-7844-8F06-4A4F98797B18}" dt="2021-09-28T03:05:41.388" v="438"/>
          <ac:spMkLst>
            <pc:docMk/>
            <pc:sldMk cId="3079858480" sldId="286"/>
            <ac:spMk id="3" creationId="{8362198A-1997-E54C-8976-4544DBB99E8D}"/>
          </ac:spMkLst>
        </pc:spChg>
        <pc:picChg chg="add mod">
          <ac:chgData name="박성철" userId="b2bfd8f1-2f1b-482e-bab5-85850215cba3" providerId="ADAL" clId="{240237F0-1139-7844-8F06-4A4F98797B18}" dt="2021-09-28T03:05:09.881" v="434" actId="1076"/>
          <ac:picMkLst>
            <pc:docMk/>
            <pc:sldMk cId="3079858480" sldId="286"/>
            <ac:picMk id="4" creationId="{C4D1E377-92AC-534D-9309-942B72FF0359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3:10:30.396" v="451" actId="207"/>
        <pc:sldMkLst>
          <pc:docMk/>
          <pc:sldMk cId="2142462659" sldId="287"/>
        </pc:sldMkLst>
        <pc:spChg chg="del">
          <ac:chgData name="박성철" userId="b2bfd8f1-2f1b-482e-bab5-85850215cba3" providerId="ADAL" clId="{240237F0-1139-7844-8F06-4A4F98797B18}" dt="2021-09-28T03:08:42.281" v="440"/>
          <ac:spMkLst>
            <pc:docMk/>
            <pc:sldMk cId="2142462659" sldId="287"/>
            <ac:spMk id="3" creationId="{E86E91F6-E742-AA4B-8E77-6AAE78B4C0B2}"/>
          </ac:spMkLst>
        </pc:spChg>
        <pc:spChg chg="add mod">
          <ac:chgData name="박성철" userId="b2bfd8f1-2f1b-482e-bab5-85850215cba3" providerId="ADAL" clId="{240237F0-1139-7844-8F06-4A4F98797B18}" dt="2021-09-28T03:10:30.396" v="451" actId="207"/>
          <ac:spMkLst>
            <pc:docMk/>
            <pc:sldMk cId="2142462659" sldId="287"/>
            <ac:spMk id="6" creationId="{5AB1F4D1-3118-A949-B0DF-36B95692636A}"/>
          </ac:spMkLst>
        </pc:spChg>
        <pc:picChg chg="add mod">
          <ac:chgData name="박성철" userId="b2bfd8f1-2f1b-482e-bab5-85850215cba3" providerId="ADAL" clId="{240237F0-1139-7844-8F06-4A4F98797B18}" dt="2021-09-28T03:10:06.367" v="441" actId="1076"/>
          <ac:picMkLst>
            <pc:docMk/>
            <pc:sldMk cId="2142462659" sldId="287"/>
            <ac:picMk id="4" creationId="{BD9ED9FB-6083-1A47-A47B-AA5DDCE13FC3}"/>
          </ac:picMkLst>
        </pc:picChg>
        <pc:picChg chg="add mod">
          <ac:chgData name="박성철" userId="b2bfd8f1-2f1b-482e-bab5-85850215cba3" providerId="ADAL" clId="{240237F0-1139-7844-8F06-4A4F98797B18}" dt="2021-09-28T03:10:08.403" v="443" actId="1076"/>
          <ac:picMkLst>
            <pc:docMk/>
            <pc:sldMk cId="2142462659" sldId="287"/>
            <ac:picMk id="5" creationId="{189FD736-4A1B-CE45-8AC5-9B14274660BD}"/>
          </ac:picMkLst>
        </pc:picChg>
      </pc:sldChg>
      <pc:sldChg chg="addSp modSp new mod">
        <pc:chgData name="박성철" userId="b2bfd8f1-2f1b-482e-bab5-85850215cba3" providerId="ADAL" clId="{240237F0-1139-7844-8F06-4A4F98797B18}" dt="2021-09-28T03:16:36.726" v="471" actId="208"/>
        <pc:sldMkLst>
          <pc:docMk/>
          <pc:sldMk cId="1467982539" sldId="288"/>
        </pc:sldMkLst>
        <pc:spChg chg="add mod">
          <ac:chgData name="박성철" userId="b2bfd8f1-2f1b-482e-bab5-85850215cba3" providerId="ADAL" clId="{240237F0-1139-7844-8F06-4A4F98797B18}" dt="2021-09-28T03:16:36.726" v="471" actId="208"/>
          <ac:spMkLst>
            <pc:docMk/>
            <pc:sldMk cId="1467982539" sldId="288"/>
            <ac:spMk id="10" creationId="{7AE2299B-508C-5141-BAC8-7D0D06EDC8E9}"/>
          </ac:spMkLst>
        </pc:spChg>
        <pc:picChg chg="add mod">
          <ac:chgData name="박성철" userId="b2bfd8f1-2f1b-482e-bab5-85850215cba3" providerId="ADAL" clId="{240237F0-1139-7844-8F06-4A4F98797B18}" dt="2021-09-28T03:15:24.387" v="455" actId="1076"/>
          <ac:picMkLst>
            <pc:docMk/>
            <pc:sldMk cId="1467982539" sldId="288"/>
            <ac:picMk id="4" creationId="{39896A15-6E9B-5640-9CF4-074C39B9257E}"/>
          </ac:picMkLst>
        </pc:picChg>
        <pc:cxnChg chg="add mod">
          <ac:chgData name="박성철" userId="b2bfd8f1-2f1b-482e-bab5-85850215cba3" providerId="ADAL" clId="{240237F0-1139-7844-8F06-4A4F98797B18}" dt="2021-09-28T03:15:33.299" v="457" actId="208"/>
          <ac:cxnSpMkLst>
            <pc:docMk/>
            <pc:sldMk cId="1467982539" sldId="288"/>
            <ac:cxnSpMk id="6" creationId="{A770ACDA-2975-944D-A44C-6F0A85BAC0E0}"/>
          </ac:cxnSpMkLst>
        </pc:cxnChg>
        <pc:cxnChg chg="add mod">
          <ac:chgData name="박성철" userId="b2bfd8f1-2f1b-482e-bab5-85850215cba3" providerId="ADAL" clId="{240237F0-1139-7844-8F06-4A4F98797B18}" dt="2021-09-28T03:15:57.137" v="459" actId="1076"/>
          <ac:cxnSpMkLst>
            <pc:docMk/>
            <pc:sldMk cId="1467982539" sldId="288"/>
            <ac:cxnSpMk id="7" creationId="{86264661-BA8D-D440-AFF2-3035101C3B42}"/>
          </ac:cxnSpMkLst>
        </pc:cxnChg>
        <pc:cxnChg chg="add mod">
          <ac:chgData name="박성철" userId="b2bfd8f1-2f1b-482e-bab5-85850215cba3" providerId="ADAL" clId="{240237F0-1139-7844-8F06-4A4F98797B18}" dt="2021-09-28T03:16:05.428" v="461" actId="1076"/>
          <ac:cxnSpMkLst>
            <pc:docMk/>
            <pc:sldMk cId="1467982539" sldId="288"/>
            <ac:cxnSpMk id="8" creationId="{E083510D-CF1D-4347-A9D9-EBA50C7BBD04}"/>
          </ac:cxnSpMkLst>
        </pc:cxnChg>
        <pc:cxnChg chg="add mod">
          <ac:chgData name="박성철" userId="b2bfd8f1-2f1b-482e-bab5-85850215cba3" providerId="ADAL" clId="{240237F0-1139-7844-8F06-4A4F98797B18}" dt="2021-09-28T03:16:14.680" v="468" actId="1035"/>
          <ac:cxnSpMkLst>
            <pc:docMk/>
            <pc:sldMk cId="1467982539" sldId="288"/>
            <ac:cxnSpMk id="9" creationId="{934BDF96-8459-6545-85ED-0A5926D51958}"/>
          </ac:cxnSpMkLst>
        </pc:cxnChg>
      </pc:sldChg>
      <pc:sldChg chg="addSp delSp modSp new">
        <pc:chgData name="박성철" userId="b2bfd8f1-2f1b-482e-bab5-85850215cba3" providerId="ADAL" clId="{240237F0-1139-7844-8F06-4A4F98797B18}" dt="2021-09-28T03:37:35.102" v="473"/>
        <pc:sldMkLst>
          <pc:docMk/>
          <pc:sldMk cId="3589303920" sldId="289"/>
        </pc:sldMkLst>
        <pc:spChg chg="del">
          <ac:chgData name="박성철" userId="b2bfd8f1-2f1b-482e-bab5-85850215cba3" providerId="ADAL" clId="{240237F0-1139-7844-8F06-4A4F98797B18}" dt="2021-09-28T03:37:35.102" v="473"/>
          <ac:spMkLst>
            <pc:docMk/>
            <pc:sldMk cId="3589303920" sldId="289"/>
            <ac:spMk id="3" creationId="{51F3695D-27DE-504D-9018-743AE89F313B}"/>
          </ac:spMkLst>
        </pc:spChg>
        <pc:picChg chg="add mod">
          <ac:chgData name="박성철" userId="b2bfd8f1-2f1b-482e-bab5-85850215cba3" providerId="ADAL" clId="{240237F0-1139-7844-8F06-4A4F98797B18}" dt="2021-09-28T03:37:35.102" v="473"/>
          <ac:picMkLst>
            <pc:docMk/>
            <pc:sldMk cId="3589303920" sldId="289"/>
            <ac:picMk id="4" creationId="{AE322E81-C4E4-9847-83A5-68E56232793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3:39:47.092" v="537" actId="1076"/>
        <pc:sldMkLst>
          <pc:docMk/>
          <pc:sldMk cId="2607862913" sldId="290"/>
        </pc:sldMkLst>
        <pc:spChg chg="del">
          <ac:chgData name="박성철" userId="b2bfd8f1-2f1b-482e-bab5-85850215cba3" providerId="ADAL" clId="{240237F0-1139-7844-8F06-4A4F98797B18}" dt="2021-09-28T03:38:03.783" v="475"/>
          <ac:spMkLst>
            <pc:docMk/>
            <pc:sldMk cId="2607862913" sldId="290"/>
            <ac:spMk id="3" creationId="{724B9BB0-5EF2-B949-B954-89411E63F0FF}"/>
          </ac:spMkLst>
        </pc:spChg>
        <pc:spChg chg="add mod">
          <ac:chgData name="박성철" userId="b2bfd8f1-2f1b-482e-bab5-85850215cba3" providerId="ADAL" clId="{240237F0-1139-7844-8F06-4A4F98797B18}" dt="2021-09-28T03:39:35.783" v="536" actId="20577"/>
          <ac:spMkLst>
            <pc:docMk/>
            <pc:sldMk cId="2607862913" sldId="290"/>
            <ac:spMk id="7" creationId="{55029984-E29F-5B43-AAFC-B7360827F50E}"/>
          </ac:spMkLst>
        </pc:spChg>
        <pc:picChg chg="add mod">
          <ac:chgData name="박성철" userId="b2bfd8f1-2f1b-482e-bab5-85850215cba3" providerId="ADAL" clId="{240237F0-1139-7844-8F06-4A4F98797B18}" dt="2021-09-28T03:39:02.755" v="484" actId="208"/>
          <ac:picMkLst>
            <pc:docMk/>
            <pc:sldMk cId="2607862913" sldId="290"/>
            <ac:picMk id="4" creationId="{691DB787-F6BC-794A-803B-37199ADB33C5}"/>
          </ac:picMkLst>
        </pc:picChg>
        <pc:picChg chg="add mod">
          <ac:chgData name="박성철" userId="b2bfd8f1-2f1b-482e-bab5-85850215cba3" providerId="ADAL" clId="{240237F0-1139-7844-8F06-4A4F98797B18}" dt="2021-09-28T03:39:47.092" v="537" actId="1076"/>
          <ac:picMkLst>
            <pc:docMk/>
            <pc:sldMk cId="2607862913" sldId="290"/>
            <ac:picMk id="5" creationId="{DE86468A-BE0F-CD46-909F-881CBCCE5150}"/>
          </ac:picMkLst>
        </pc:picChg>
        <pc:picChg chg="add mod">
          <ac:chgData name="박성철" userId="b2bfd8f1-2f1b-482e-bab5-85850215cba3" providerId="ADAL" clId="{240237F0-1139-7844-8F06-4A4F98797B18}" dt="2021-09-28T03:39:06.896" v="486" actId="1076"/>
          <ac:picMkLst>
            <pc:docMk/>
            <pc:sldMk cId="2607862913" sldId="290"/>
            <ac:picMk id="6" creationId="{AACF2022-C94A-F04A-9F09-E53EE8E0728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4:01:31.849" v="595" actId="20577"/>
        <pc:sldMkLst>
          <pc:docMk/>
          <pc:sldMk cId="2785672887" sldId="291"/>
        </pc:sldMkLst>
        <pc:spChg chg="del">
          <ac:chgData name="박성철" userId="b2bfd8f1-2f1b-482e-bab5-85850215cba3" providerId="ADAL" clId="{240237F0-1139-7844-8F06-4A4F98797B18}" dt="2021-09-28T04:00:41.095" v="539"/>
          <ac:spMkLst>
            <pc:docMk/>
            <pc:sldMk cId="2785672887" sldId="291"/>
            <ac:spMk id="3" creationId="{10C447FF-B1E0-3A43-8582-0AAC5749DD91}"/>
          </ac:spMkLst>
        </pc:spChg>
        <pc:spChg chg="add mod">
          <ac:chgData name="박성철" userId="b2bfd8f1-2f1b-482e-bab5-85850215cba3" providerId="ADAL" clId="{240237F0-1139-7844-8F06-4A4F98797B18}" dt="2021-09-28T04:01:14.462" v="547" actId="208"/>
          <ac:spMkLst>
            <pc:docMk/>
            <pc:sldMk cId="2785672887" sldId="291"/>
            <ac:spMk id="6" creationId="{BFC29A7E-EB00-C048-83DB-13B2068AC3D5}"/>
          </ac:spMkLst>
        </pc:spChg>
        <pc:spChg chg="add mod">
          <ac:chgData name="박성철" userId="b2bfd8f1-2f1b-482e-bab5-85850215cba3" providerId="ADAL" clId="{240237F0-1139-7844-8F06-4A4F98797B18}" dt="2021-09-28T04:01:31.849" v="595" actId="20577"/>
          <ac:spMkLst>
            <pc:docMk/>
            <pc:sldMk cId="2785672887" sldId="291"/>
            <ac:spMk id="7" creationId="{88D3020D-9903-D340-8175-EBA36D52E5F5}"/>
          </ac:spMkLst>
        </pc:spChg>
        <pc:picChg chg="add mod">
          <ac:chgData name="박성철" userId="b2bfd8f1-2f1b-482e-bab5-85850215cba3" providerId="ADAL" clId="{240237F0-1139-7844-8F06-4A4F98797B18}" dt="2021-09-28T04:01:00.725" v="543" actId="1076"/>
          <ac:picMkLst>
            <pc:docMk/>
            <pc:sldMk cId="2785672887" sldId="291"/>
            <ac:picMk id="4" creationId="{129BD5D8-423E-0046-832B-19DD6F7AEA6A}"/>
          </ac:picMkLst>
        </pc:picChg>
        <pc:picChg chg="add mod">
          <ac:chgData name="박성철" userId="b2bfd8f1-2f1b-482e-bab5-85850215cba3" providerId="ADAL" clId="{240237F0-1139-7844-8F06-4A4F98797B18}" dt="2021-09-28T04:01:04.562" v="544" actId="1076"/>
          <ac:picMkLst>
            <pc:docMk/>
            <pc:sldMk cId="2785672887" sldId="291"/>
            <ac:picMk id="5" creationId="{C5CB2BEA-4477-4E47-8FC9-A5FA3D9BF129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4:02:37.264" v="602" actId="1076"/>
        <pc:sldMkLst>
          <pc:docMk/>
          <pc:sldMk cId="905458947" sldId="292"/>
        </pc:sldMkLst>
        <pc:spChg chg="del">
          <ac:chgData name="박성철" userId="b2bfd8f1-2f1b-482e-bab5-85850215cba3" providerId="ADAL" clId="{240237F0-1139-7844-8F06-4A4F98797B18}" dt="2021-09-28T04:02:15.035" v="597"/>
          <ac:spMkLst>
            <pc:docMk/>
            <pc:sldMk cId="905458947" sldId="292"/>
            <ac:spMk id="3" creationId="{3A99E878-7B26-1A43-B84A-3A39BA145C7E}"/>
          </ac:spMkLst>
        </pc:spChg>
        <pc:picChg chg="add mod">
          <ac:chgData name="박성철" userId="b2bfd8f1-2f1b-482e-bab5-85850215cba3" providerId="ADAL" clId="{240237F0-1139-7844-8F06-4A4F98797B18}" dt="2021-09-28T04:02:34.248" v="600" actId="1076"/>
          <ac:picMkLst>
            <pc:docMk/>
            <pc:sldMk cId="905458947" sldId="292"/>
            <ac:picMk id="4" creationId="{6272E0E8-F37F-4F44-92EE-9A891B5C4670}"/>
          </ac:picMkLst>
        </pc:picChg>
        <pc:picChg chg="add mod">
          <ac:chgData name="박성철" userId="b2bfd8f1-2f1b-482e-bab5-85850215cba3" providerId="ADAL" clId="{240237F0-1139-7844-8F06-4A4F98797B18}" dt="2021-09-28T04:02:37.264" v="602" actId="1076"/>
          <ac:picMkLst>
            <pc:docMk/>
            <pc:sldMk cId="905458947" sldId="292"/>
            <ac:picMk id="5" creationId="{8C230FB4-AF4B-8047-AB83-CF2DD1A770F5}"/>
          </ac:picMkLst>
        </pc:picChg>
      </pc:sldChg>
      <pc:sldChg chg="addSp modSp new mod">
        <pc:chgData name="박성철" userId="b2bfd8f1-2f1b-482e-bab5-85850215cba3" providerId="ADAL" clId="{240237F0-1139-7844-8F06-4A4F98797B18}" dt="2021-09-28T04:15:23.204" v="661" actId="20577"/>
        <pc:sldMkLst>
          <pc:docMk/>
          <pc:sldMk cId="1599284910" sldId="293"/>
        </pc:sldMkLst>
        <pc:spChg chg="mod">
          <ac:chgData name="박성철" userId="b2bfd8f1-2f1b-482e-bab5-85850215cba3" providerId="ADAL" clId="{240237F0-1139-7844-8F06-4A4F98797B18}" dt="2021-09-28T04:05:10.592" v="634" actId="20577"/>
          <ac:spMkLst>
            <pc:docMk/>
            <pc:sldMk cId="1599284910" sldId="293"/>
            <ac:spMk id="2" creationId="{63490537-5821-544C-8099-0554D6174FC3}"/>
          </ac:spMkLst>
        </pc:spChg>
        <pc:spChg chg="mod">
          <ac:chgData name="박성철" userId="b2bfd8f1-2f1b-482e-bab5-85850215cba3" providerId="ADAL" clId="{240237F0-1139-7844-8F06-4A4F98797B18}" dt="2021-09-28T04:15:23.204" v="661" actId="20577"/>
          <ac:spMkLst>
            <pc:docMk/>
            <pc:sldMk cId="1599284910" sldId="293"/>
            <ac:spMk id="3" creationId="{06EBA17E-2EEC-364C-87E1-1F2FB4C6733A}"/>
          </ac:spMkLst>
        </pc:spChg>
        <pc:picChg chg="add mod">
          <ac:chgData name="박성철" userId="b2bfd8f1-2f1b-482e-bab5-85850215cba3" providerId="ADAL" clId="{240237F0-1139-7844-8F06-4A4F98797B18}" dt="2021-09-28T04:15:04.884" v="638" actId="1076"/>
          <ac:picMkLst>
            <pc:docMk/>
            <pc:sldMk cId="1599284910" sldId="293"/>
            <ac:picMk id="4" creationId="{2259118A-61C9-0843-8637-ADFF862A9303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4:18:12.087" v="673" actId="1076"/>
        <pc:sldMkLst>
          <pc:docMk/>
          <pc:sldMk cId="3583020665" sldId="294"/>
        </pc:sldMkLst>
        <pc:spChg chg="del">
          <ac:chgData name="박성철" userId="b2bfd8f1-2f1b-482e-bab5-85850215cba3" providerId="ADAL" clId="{240237F0-1139-7844-8F06-4A4F98797B18}" dt="2021-09-28T04:17:19.248" v="663"/>
          <ac:spMkLst>
            <pc:docMk/>
            <pc:sldMk cId="3583020665" sldId="294"/>
            <ac:spMk id="3" creationId="{C5930514-C75A-0648-AC5F-2FF7F6B970D0}"/>
          </ac:spMkLst>
        </pc:spChg>
        <pc:picChg chg="add mod">
          <ac:chgData name="박성철" userId="b2bfd8f1-2f1b-482e-bab5-85850215cba3" providerId="ADAL" clId="{240237F0-1139-7844-8F06-4A4F98797B18}" dt="2021-09-28T04:18:11.164" v="672" actId="14100"/>
          <ac:picMkLst>
            <pc:docMk/>
            <pc:sldMk cId="3583020665" sldId="294"/>
            <ac:picMk id="4" creationId="{60AA493E-1F85-0C4F-88AD-B0941BFD25B7}"/>
          </ac:picMkLst>
        </pc:picChg>
        <pc:picChg chg="add mod">
          <ac:chgData name="박성철" userId="b2bfd8f1-2f1b-482e-bab5-85850215cba3" providerId="ADAL" clId="{240237F0-1139-7844-8F06-4A4F98797B18}" dt="2021-09-28T04:18:12.087" v="673" actId="1076"/>
          <ac:picMkLst>
            <pc:docMk/>
            <pc:sldMk cId="3583020665" sldId="294"/>
            <ac:picMk id="5" creationId="{F67BAEA4-5B4B-8145-AD2D-AE3FBF43FEAB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4:34:04.100" v="687" actId="1076"/>
        <pc:sldMkLst>
          <pc:docMk/>
          <pc:sldMk cId="3243302138" sldId="295"/>
        </pc:sldMkLst>
        <pc:spChg chg="del">
          <ac:chgData name="박성철" userId="b2bfd8f1-2f1b-482e-bab5-85850215cba3" providerId="ADAL" clId="{240237F0-1139-7844-8F06-4A4F98797B18}" dt="2021-09-28T04:33:00.869" v="675"/>
          <ac:spMkLst>
            <pc:docMk/>
            <pc:sldMk cId="3243302138" sldId="295"/>
            <ac:spMk id="3" creationId="{E44D2F37-77B4-A84F-922C-7F43AA51333D}"/>
          </ac:spMkLst>
        </pc:spChg>
        <pc:spChg chg="add del mod">
          <ac:chgData name="박성철" userId="b2bfd8f1-2f1b-482e-bab5-85850215cba3" providerId="ADAL" clId="{240237F0-1139-7844-8F06-4A4F98797B18}" dt="2021-09-28T04:33:26.135" v="678"/>
          <ac:spMkLst>
            <pc:docMk/>
            <pc:sldMk cId="3243302138" sldId="295"/>
            <ac:spMk id="6" creationId="{5FD1F3E1-0771-3E43-8AE7-523214703FBE}"/>
          </ac:spMkLst>
        </pc:spChg>
        <pc:picChg chg="add del mod">
          <ac:chgData name="박성철" userId="b2bfd8f1-2f1b-482e-bab5-85850215cba3" providerId="ADAL" clId="{240237F0-1139-7844-8F06-4A4F98797B18}" dt="2021-09-28T04:33:02.983" v="677" actId="478"/>
          <ac:picMkLst>
            <pc:docMk/>
            <pc:sldMk cId="3243302138" sldId="295"/>
            <ac:picMk id="4" creationId="{7B9DAEA1-9910-E843-8E13-A53F7DA63C80}"/>
          </ac:picMkLst>
        </pc:picChg>
        <pc:picChg chg="add mod">
          <ac:chgData name="박성철" userId="b2bfd8f1-2f1b-482e-bab5-85850215cba3" providerId="ADAL" clId="{240237F0-1139-7844-8F06-4A4F98797B18}" dt="2021-09-28T04:33:57.553" v="684" actId="1076"/>
          <ac:picMkLst>
            <pc:docMk/>
            <pc:sldMk cId="3243302138" sldId="295"/>
            <ac:picMk id="7" creationId="{34F34ACA-3E4D-B14A-8DAF-87D5991F01D5}"/>
          </ac:picMkLst>
        </pc:picChg>
        <pc:picChg chg="add mod">
          <ac:chgData name="박성철" userId="b2bfd8f1-2f1b-482e-bab5-85850215cba3" providerId="ADAL" clId="{240237F0-1139-7844-8F06-4A4F98797B18}" dt="2021-09-28T04:34:04.100" v="687" actId="1076"/>
          <ac:picMkLst>
            <pc:docMk/>
            <pc:sldMk cId="3243302138" sldId="295"/>
            <ac:picMk id="8" creationId="{8DB21E2B-C718-DB45-939B-5FF2ABE8C31E}"/>
          </ac:picMkLst>
        </pc:picChg>
      </pc:sldChg>
      <pc:sldChg chg="addSp delSp modSp new">
        <pc:chgData name="박성철" userId="b2bfd8f1-2f1b-482e-bab5-85850215cba3" providerId="ADAL" clId="{240237F0-1139-7844-8F06-4A4F98797B18}" dt="2021-09-28T04:34:26.942" v="689"/>
        <pc:sldMkLst>
          <pc:docMk/>
          <pc:sldMk cId="686535265" sldId="296"/>
        </pc:sldMkLst>
        <pc:spChg chg="del">
          <ac:chgData name="박성철" userId="b2bfd8f1-2f1b-482e-bab5-85850215cba3" providerId="ADAL" clId="{240237F0-1139-7844-8F06-4A4F98797B18}" dt="2021-09-28T04:34:26.942" v="689"/>
          <ac:spMkLst>
            <pc:docMk/>
            <pc:sldMk cId="686535265" sldId="296"/>
            <ac:spMk id="3" creationId="{4694B260-A28D-C446-AFBE-B110A481C598}"/>
          </ac:spMkLst>
        </pc:spChg>
        <pc:picChg chg="add mod">
          <ac:chgData name="박성철" userId="b2bfd8f1-2f1b-482e-bab5-85850215cba3" providerId="ADAL" clId="{240237F0-1139-7844-8F06-4A4F98797B18}" dt="2021-09-28T04:34:26.942" v="689"/>
          <ac:picMkLst>
            <pc:docMk/>
            <pc:sldMk cId="686535265" sldId="296"/>
            <ac:picMk id="4" creationId="{4FDE26B7-608F-A84E-88DA-5C7E869E9E94}"/>
          </ac:picMkLst>
        </pc:picChg>
      </pc:sldChg>
      <pc:sldChg chg="addSp modSp new mod">
        <pc:chgData name="박성철" userId="b2bfd8f1-2f1b-482e-bab5-85850215cba3" providerId="ADAL" clId="{240237F0-1139-7844-8F06-4A4F98797B18}" dt="2021-09-28T04:43:49.583" v="714" actId="14100"/>
        <pc:sldMkLst>
          <pc:docMk/>
          <pc:sldMk cId="260182520" sldId="297"/>
        </pc:sldMkLst>
        <pc:spChg chg="mod">
          <ac:chgData name="박성철" userId="b2bfd8f1-2f1b-482e-bab5-85850215cba3" providerId="ADAL" clId="{240237F0-1139-7844-8F06-4A4F98797B18}" dt="2021-09-28T04:40:44.504" v="698" actId="20577"/>
          <ac:spMkLst>
            <pc:docMk/>
            <pc:sldMk cId="260182520" sldId="297"/>
            <ac:spMk id="3" creationId="{DF0538ED-0E41-934F-9600-BEAC0B0CE04F}"/>
          </ac:spMkLst>
        </pc:spChg>
        <pc:picChg chg="add mod">
          <ac:chgData name="박성철" userId="b2bfd8f1-2f1b-482e-bab5-85850215cba3" providerId="ADAL" clId="{240237F0-1139-7844-8F06-4A4F98797B18}" dt="2021-09-28T04:43:44.397" v="712" actId="1076"/>
          <ac:picMkLst>
            <pc:docMk/>
            <pc:sldMk cId="260182520" sldId="297"/>
            <ac:picMk id="4" creationId="{B6D29752-A333-B94F-B353-46F64ED56B73}"/>
          </ac:picMkLst>
        </pc:picChg>
        <pc:picChg chg="add mod">
          <ac:chgData name="박성철" userId="b2bfd8f1-2f1b-482e-bab5-85850215cba3" providerId="ADAL" clId="{240237F0-1139-7844-8F06-4A4F98797B18}" dt="2021-09-28T04:43:49.583" v="714" actId="14100"/>
          <ac:picMkLst>
            <pc:docMk/>
            <pc:sldMk cId="260182520" sldId="297"/>
            <ac:picMk id="5" creationId="{3DB258C4-A97E-B74A-A928-F3C160877A46}"/>
          </ac:picMkLst>
        </pc:picChg>
      </pc:sldChg>
      <pc:sldChg chg="addSp delSp modSp new">
        <pc:chgData name="박성철" userId="b2bfd8f1-2f1b-482e-bab5-85850215cba3" providerId="ADAL" clId="{240237F0-1139-7844-8F06-4A4F98797B18}" dt="2021-09-28T05:11:01.315" v="717"/>
        <pc:sldMkLst>
          <pc:docMk/>
          <pc:sldMk cId="4028696995" sldId="298"/>
        </pc:sldMkLst>
        <pc:spChg chg="mod">
          <ac:chgData name="박성철" userId="b2bfd8f1-2f1b-482e-bab5-85850215cba3" providerId="ADAL" clId="{240237F0-1139-7844-8F06-4A4F98797B18}" dt="2021-09-28T05:11:01.315" v="717"/>
          <ac:spMkLst>
            <pc:docMk/>
            <pc:sldMk cId="4028696995" sldId="298"/>
            <ac:spMk id="2" creationId="{18838D7D-66D8-324F-B39B-5024662BBD01}"/>
          </ac:spMkLst>
        </pc:spChg>
        <pc:spChg chg="del">
          <ac:chgData name="박성철" userId="b2bfd8f1-2f1b-482e-bab5-85850215cba3" providerId="ADAL" clId="{240237F0-1139-7844-8F06-4A4F98797B18}" dt="2021-09-28T05:10:54.931" v="716"/>
          <ac:spMkLst>
            <pc:docMk/>
            <pc:sldMk cId="4028696995" sldId="298"/>
            <ac:spMk id="3" creationId="{D73F90EF-118F-9748-942C-642866A41BB9}"/>
          </ac:spMkLst>
        </pc:spChg>
        <pc:picChg chg="add mod">
          <ac:chgData name="박성철" userId="b2bfd8f1-2f1b-482e-bab5-85850215cba3" providerId="ADAL" clId="{240237F0-1139-7844-8F06-4A4F98797B18}" dt="2021-09-28T05:10:54.931" v="716"/>
          <ac:picMkLst>
            <pc:docMk/>
            <pc:sldMk cId="4028696995" sldId="298"/>
            <ac:picMk id="4" creationId="{173E0F30-B394-FD46-A3EF-B3D64877950F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5:45:01.763" v="748" actId="20577"/>
        <pc:sldMkLst>
          <pc:docMk/>
          <pc:sldMk cId="3500881851" sldId="299"/>
        </pc:sldMkLst>
        <pc:spChg chg="mod">
          <ac:chgData name="박성철" userId="b2bfd8f1-2f1b-482e-bab5-85850215cba3" providerId="ADAL" clId="{240237F0-1139-7844-8F06-4A4F98797B18}" dt="2021-09-28T05:45:01.763" v="748" actId="20577"/>
          <ac:spMkLst>
            <pc:docMk/>
            <pc:sldMk cId="3500881851" sldId="299"/>
            <ac:spMk id="2" creationId="{44073443-26ED-8F44-93CE-AD7422E36320}"/>
          </ac:spMkLst>
        </pc:spChg>
        <pc:spChg chg="del">
          <ac:chgData name="박성철" userId="b2bfd8f1-2f1b-482e-bab5-85850215cba3" providerId="ADAL" clId="{240237F0-1139-7844-8F06-4A4F98797B18}" dt="2021-09-28T05:44:52.659" v="719"/>
          <ac:spMkLst>
            <pc:docMk/>
            <pc:sldMk cId="3500881851" sldId="299"/>
            <ac:spMk id="3" creationId="{3065C495-7BA0-5C4B-9F9F-B02B6AF60511}"/>
          </ac:spMkLst>
        </pc:spChg>
        <pc:picChg chg="add mod">
          <ac:chgData name="박성철" userId="b2bfd8f1-2f1b-482e-bab5-85850215cba3" providerId="ADAL" clId="{240237F0-1139-7844-8F06-4A4F98797B18}" dt="2021-09-28T05:44:52.659" v="719"/>
          <ac:picMkLst>
            <pc:docMk/>
            <pc:sldMk cId="3500881851" sldId="299"/>
            <ac:picMk id="4" creationId="{0E3F8791-F840-9145-8A69-A9B8637C31CF}"/>
          </ac:picMkLst>
        </pc:picChg>
      </pc:sldChg>
      <pc:sldChg chg="addSp delSp modSp new ord">
        <pc:chgData name="박성철" userId="b2bfd8f1-2f1b-482e-bab5-85850215cba3" providerId="ADAL" clId="{240237F0-1139-7844-8F06-4A4F98797B18}" dt="2021-09-28T07:04:51.992" v="786" actId="20578"/>
        <pc:sldMkLst>
          <pc:docMk/>
          <pc:sldMk cId="993341818" sldId="300"/>
        </pc:sldMkLst>
        <pc:spChg chg="del">
          <ac:chgData name="박성철" userId="b2bfd8f1-2f1b-482e-bab5-85850215cba3" providerId="ADAL" clId="{240237F0-1139-7844-8F06-4A4F98797B18}" dt="2021-09-28T06:59:29.089" v="750"/>
          <ac:spMkLst>
            <pc:docMk/>
            <pc:sldMk cId="993341818" sldId="300"/>
            <ac:spMk id="3" creationId="{9840E071-F721-5141-936E-6DDFAD6E44CE}"/>
          </ac:spMkLst>
        </pc:spChg>
        <pc:picChg chg="add mod">
          <ac:chgData name="박성철" userId="b2bfd8f1-2f1b-482e-bab5-85850215cba3" providerId="ADAL" clId="{240237F0-1139-7844-8F06-4A4F98797B18}" dt="2021-09-28T06:59:29.089" v="750"/>
          <ac:picMkLst>
            <pc:docMk/>
            <pc:sldMk cId="993341818" sldId="300"/>
            <ac:picMk id="4" creationId="{99F4E7D3-8810-B447-8FC6-47C8A1627DAC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7:01:25.649" v="755" actId="1076"/>
        <pc:sldMkLst>
          <pc:docMk/>
          <pc:sldMk cId="2854039563" sldId="301"/>
        </pc:sldMkLst>
        <pc:spChg chg="del">
          <ac:chgData name="박성철" userId="b2bfd8f1-2f1b-482e-bab5-85850215cba3" providerId="ADAL" clId="{240237F0-1139-7844-8F06-4A4F98797B18}" dt="2021-09-28T07:00:45.094" v="752" actId="478"/>
          <ac:spMkLst>
            <pc:docMk/>
            <pc:sldMk cId="2854039563" sldId="301"/>
            <ac:spMk id="2" creationId="{30D094D3-C741-3341-B060-B7B315EE9EC5}"/>
          </ac:spMkLst>
        </pc:spChg>
        <pc:spChg chg="del">
          <ac:chgData name="박성철" userId="b2bfd8f1-2f1b-482e-bab5-85850215cba3" providerId="ADAL" clId="{240237F0-1139-7844-8F06-4A4F98797B18}" dt="2021-09-28T07:00:45.094" v="752" actId="478"/>
          <ac:spMkLst>
            <pc:docMk/>
            <pc:sldMk cId="2854039563" sldId="301"/>
            <ac:spMk id="3" creationId="{2D7035D1-9B76-FA4F-8FA0-010DE1746EF8}"/>
          </ac:spMkLst>
        </pc:spChg>
        <pc:picChg chg="add mod">
          <ac:chgData name="박성철" userId="b2bfd8f1-2f1b-482e-bab5-85850215cba3" providerId="ADAL" clId="{240237F0-1139-7844-8F06-4A4F98797B18}" dt="2021-09-28T07:01:25.649" v="755" actId="1076"/>
          <ac:picMkLst>
            <pc:docMk/>
            <pc:sldMk cId="2854039563" sldId="301"/>
            <ac:picMk id="4" creationId="{A9755ECA-E0A4-CE4C-B68B-25287AD4307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7:01:54.123" v="760" actId="1076"/>
        <pc:sldMkLst>
          <pc:docMk/>
          <pc:sldMk cId="3196701524" sldId="302"/>
        </pc:sldMkLst>
        <pc:spChg chg="del">
          <ac:chgData name="박성철" userId="b2bfd8f1-2f1b-482e-bab5-85850215cba3" providerId="ADAL" clId="{240237F0-1139-7844-8F06-4A4F98797B18}" dt="2021-09-28T07:01:29.734" v="757" actId="478"/>
          <ac:spMkLst>
            <pc:docMk/>
            <pc:sldMk cId="3196701524" sldId="302"/>
            <ac:spMk id="2" creationId="{91DA57F8-A91F-024F-A39B-4F1EC0429845}"/>
          </ac:spMkLst>
        </pc:spChg>
        <pc:spChg chg="del">
          <ac:chgData name="박성철" userId="b2bfd8f1-2f1b-482e-bab5-85850215cba3" providerId="ADAL" clId="{240237F0-1139-7844-8F06-4A4F98797B18}" dt="2021-09-28T07:01:29.734" v="757" actId="478"/>
          <ac:spMkLst>
            <pc:docMk/>
            <pc:sldMk cId="3196701524" sldId="302"/>
            <ac:spMk id="3" creationId="{5206EE9E-BC24-064C-81CD-E8CB6F45180E}"/>
          </ac:spMkLst>
        </pc:spChg>
        <pc:picChg chg="add mod">
          <ac:chgData name="박성철" userId="b2bfd8f1-2f1b-482e-bab5-85850215cba3" providerId="ADAL" clId="{240237F0-1139-7844-8F06-4A4F98797B18}" dt="2021-09-28T07:01:54.123" v="760" actId="1076"/>
          <ac:picMkLst>
            <pc:docMk/>
            <pc:sldMk cId="3196701524" sldId="302"/>
            <ac:picMk id="4" creationId="{3C33CDC5-BD7F-F946-A348-2BBF8FC59B7D}"/>
          </ac:picMkLst>
        </pc:picChg>
      </pc:sldChg>
      <pc:sldChg chg="addSp delSp new mod">
        <pc:chgData name="박성철" userId="b2bfd8f1-2f1b-482e-bab5-85850215cba3" providerId="ADAL" clId="{240237F0-1139-7844-8F06-4A4F98797B18}" dt="2021-09-28T07:02:19.807" v="763"/>
        <pc:sldMkLst>
          <pc:docMk/>
          <pc:sldMk cId="2237249958" sldId="303"/>
        </pc:sldMkLst>
        <pc:spChg chg="del">
          <ac:chgData name="박성철" userId="b2bfd8f1-2f1b-482e-bab5-85850215cba3" providerId="ADAL" clId="{240237F0-1139-7844-8F06-4A4F98797B18}" dt="2021-09-28T07:02:18.509" v="762" actId="478"/>
          <ac:spMkLst>
            <pc:docMk/>
            <pc:sldMk cId="2237249958" sldId="303"/>
            <ac:spMk id="2" creationId="{0AE8127B-1917-8F44-BD4F-4C1034D18BED}"/>
          </ac:spMkLst>
        </pc:spChg>
        <pc:spChg chg="del">
          <ac:chgData name="박성철" userId="b2bfd8f1-2f1b-482e-bab5-85850215cba3" providerId="ADAL" clId="{240237F0-1139-7844-8F06-4A4F98797B18}" dt="2021-09-28T07:02:18.509" v="762" actId="478"/>
          <ac:spMkLst>
            <pc:docMk/>
            <pc:sldMk cId="2237249958" sldId="303"/>
            <ac:spMk id="3" creationId="{EB8A02AE-B22C-CC49-95B1-FDE4DC4638B5}"/>
          </ac:spMkLst>
        </pc:spChg>
        <pc:picChg chg="add">
          <ac:chgData name="박성철" userId="b2bfd8f1-2f1b-482e-bab5-85850215cba3" providerId="ADAL" clId="{240237F0-1139-7844-8F06-4A4F98797B18}" dt="2021-09-28T07:02:19.807" v="763"/>
          <ac:picMkLst>
            <pc:docMk/>
            <pc:sldMk cId="2237249958" sldId="303"/>
            <ac:picMk id="4" creationId="{8178E0A3-7086-B443-A464-9D79D49DC6CC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7:03:49.314" v="779" actId="1076"/>
        <pc:sldMkLst>
          <pc:docMk/>
          <pc:sldMk cId="3625291129" sldId="304"/>
        </pc:sldMkLst>
        <pc:spChg chg="del">
          <ac:chgData name="박성철" userId="b2bfd8f1-2f1b-482e-bab5-85850215cba3" providerId="ADAL" clId="{240237F0-1139-7844-8F06-4A4F98797B18}" dt="2021-09-28T07:02:59.055" v="765" actId="478"/>
          <ac:spMkLst>
            <pc:docMk/>
            <pc:sldMk cId="3625291129" sldId="304"/>
            <ac:spMk id="2" creationId="{932C0E1E-1C67-0846-A5EA-89080EBCC8C7}"/>
          </ac:spMkLst>
        </pc:spChg>
        <pc:spChg chg="del">
          <ac:chgData name="박성철" userId="b2bfd8f1-2f1b-482e-bab5-85850215cba3" providerId="ADAL" clId="{240237F0-1139-7844-8F06-4A4F98797B18}" dt="2021-09-28T07:02:59.055" v="765" actId="478"/>
          <ac:spMkLst>
            <pc:docMk/>
            <pc:sldMk cId="3625291129" sldId="304"/>
            <ac:spMk id="3" creationId="{3C443C1D-3BE8-E84C-910D-4955BB8C8C3B}"/>
          </ac:spMkLst>
        </pc:spChg>
        <pc:picChg chg="add mod">
          <ac:chgData name="박성철" userId="b2bfd8f1-2f1b-482e-bab5-85850215cba3" providerId="ADAL" clId="{240237F0-1139-7844-8F06-4A4F98797B18}" dt="2021-09-28T07:03:47.492" v="778" actId="14100"/>
          <ac:picMkLst>
            <pc:docMk/>
            <pc:sldMk cId="3625291129" sldId="304"/>
            <ac:picMk id="4" creationId="{916CB281-D0A1-9F41-A71D-1E0A09BF4037}"/>
          </ac:picMkLst>
        </pc:picChg>
        <pc:picChg chg="add mod">
          <ac:chgData name="박성철" userId="b2bfd8f1-2f1b-482e-bab5-85850215cba3" providerId="ADAL" clId="{240237F0-1139-7844-8F06-4A4F98797B18}" dt="2021-09-28T07:03:49.314" v="779" actId="1076"/>
          <ac:picMkLst>
            <pc:docMk/>
            <pc:sldMk cId="3625291129" sldId="304"/>
            <ac:picMk id="5" creationId="{5E53005D-DB89-F54B-A629-6B7AEF855A08}"/>
          </ac:picMkLst>
        </pc:picChg>
      </pc:sldChg>
      <pc:sldChg chg="addSp delSp new mod">
        <pc:chgData name="박성철" userId="b2bfd8f1-2f1b-482e-bab5-85850215cba3" providerId="ADAL" clId="{240237F0-1139-7844-8F06-4A4F98797B18}" dt="2021-09-28T07:04:09.245" v="782"/>
        <pc:sldMkLst>
          <pc:docMk/>
          <pc:sldMk cId="2374501166" sldId="305"/>
        </pc:sldMkLst>
        <pc:spChg chg="del">
          <ac:chgData name="박성철" userId="b2bfd8f1-2f1b-482e-bab5-85850215cba3" providerId="ADAL" clId="{240237F0-1139-7844-8F06-4A4F98797B18}" dt="2021-09-28T07:04:07.874" v="781" actId="478"/>
          <ac:spMkLst>
            <pc:docMk/>
            <pc:sldMk cId="2374501166" sldId="305"/>
            <ac:spMk id="2" creationId="{7F6BA330-E80C-A040-9AE8-D901FCD7F215}"/>
          </ac:spMkLst>
        </pc:spChg>
        <pc:spChg chg="del">
          <ac:chgData name="박성철" userId="b2bfd8f1-2f1b-482e-bab5-85850215cba3" providerId="ADAL" clId="{240237F0-1139-7844-8F06-4A4F98797B18}" dt="2021-09-28T07:04:07.874" v="781" actId="478"/>
          <ac:spMkLst>
            <pc:docMk/>
            <pc:sldMk cId="2374501166" sldId="305"/>
            <ac:spMk id="3" creationId="{63261F0A-8E7B-5F4A-BA64-D60AD863AD15}"/>
          </ac:spMkLst>
        </pc:spChg>
        <pc:picChg chg="add">
          <ac:chgData name="박성철" userId="b2bfd8f1-2f1b-482e-bab5-85850215cba3" providerId="ADAL" clId="{240237F0-1139-7844-8F06-4A4F98797B18}" dt="2021-09-28T07:04:09.245" v="782"/>
          <ac:picMkLst>
            <pc:docMk/>
            <pc:sldMk cId="2374501166" sldId="305"/>
            <ac:picMk id="4" creationId="{171DB0C3-9C1B-3240-8C3F-48809AB39BAA}"/>
          </ac:picMkLst>
        </pc:picChg>
      </pc:sldChg>
      <pc:sldChg chg="addSp delSp new mod">
        <pc:chgData name="박성철" userId="b2bfd8f1-2f1b-482e-bab5-85850215cba3" providerId="ADAL" clId="{240237F0-1139-7844-8F06-4A4F98797B18}" dt="2021-09-28T07:04:43.272" v="785"/>
        <pc:sldMkLst>
          <pc:docMk/>
          <pc:sldMk cId="2110390172" sldId="306"/>
        </pc:sldMkLst>
        <pc:spChg chg="del">
          <ac:chgData name="박성철" userId="b2bfd8f1-2f1b-482e-bab5-85850215cba3" providerId="ADAL" clId="{240237F0-1139-7844-8F06-4A4F98797B18}" dt="2021-09-28T07:04:42.909" v="784" actId="478"/>
          <ac:spMkLst>
            <pc:docMk/>
            <pc:sldMk cId="2110390172" sldId="306"/>
            <ac:spMk id="2" creationId="{85817561-8BC9-0644-A488-8C94D3E78A6B}"/>
          </ac:spMkLst>
        </pc:spChg>
        <pc:spChg chg="del">
          <ac:chgData name="박성철" userId="b2bfd8f1-2f1b-482e-bab5-85850215cba3" providerId="ADAL" clId="{240237F0-1139-7844-8F06-4A4F98797B18}" dt="2021-09-28T07:04:42.909" v="784" actId="478"/>
          <ac:spMkLst>
            <pc:docMk/>
            <pc:sldMk cId="2110390172" sldId="306"/>
            <ac:spMk id="3" creationId="{E01DDC71-6D65-EC48-BF33-ABED6ED913BE}"/>
          </ac:spMkLst>
        </pc:spChg>
        <pc:picChg chg="add">
          <ac:chgData name="박성철" userId="b2bfd8f1-2f1b-482e-bab5-85850215cba3" providerId="ADAL" clId="{240237F0-1139-7844-8F06-4A4F98797B18}" dt="2021-09-28T07:04:43.272" v="785"/>
          <ac:picMkLst>
            <pc:docMk/>
            <pc:sldMk cId="2110390172" sldId="306"/>
            <ac:picMk id="4" creationId="{E762940E-6CDB-104C-9DC4-A98FC92DE792}"/>
          </ac:picMkLst>
        </pc:picChg>
      </pc:sldChg>
      <pc:sldChg chg="addSp delSp modSp new">
        <pc:chgData name="박성철" userId="b2bfd8f1-2f1b-482e-bab5-85850215cba3" providerId="ADAL" clId="{240237F0-1139-7844-8F06-4A4F98797B18}" dt="2021-09-28T07:05:53.503" v="788"/>
        <pc:sldMkLst>
          <pc:docMk/>
          <pc:sldMk cId="434784083" sldId="307"/>
        </pc:sldMkLst>
        <pc:spChg chg="del">
          <ac:chgData name="박성철" userId="b2bfd8f1-2f1b-482e-bab5-85850215cba3" providerId="ADAL" clId="{240237F0-1139-7844-8F06-4A4F98797B18}" dt="2021-09-28T07:05:53.503" v="788"/>
          <ac:spMkLst>
            <pc:docMk/>
            <pc:sldMk cId="434784083" sldId="307"/>
            <ac:spMk id="3" creationId="{FE050DDA-1736-2D4B-B9F3-6FE3729CE40D}"/>
          </ac:spMkLst>
        </pc:spChg>
        <pc:picChg chg="add mod">
          <ac:chgData name="박성철" userId="b2bfd8f1-2f1b-482e-bab5-85850215cba3" providerId="ADAL" clId="{240237F0-1139-7844-8F06-4A4F98797B18}" dt="2021-09-28T07:05:53.503" v="788"/>
          <ac:picMkLst>
            <pc:docMk/>
            <pc:sldMk cId="434784083" sldId="307"/>
            <ac:picMk id="4" creationId="{F4708222-BDF7-0C46-B011-170C966380F4}"/>
          </ac:picMkLst>
        </pc:picChg>
      </pc:sldChg>
      <pc:sldChg chg="addSp delSp modSp new">
        <pc:chgData name="박성철" userId="b2bfd8f1-2f1b-482e-bab5-85850215cba3" providerId="ADAL" clId="{240237F0-1139-7844-8F06-4A4F98797B18}" dt="2021-09-28T07:06:25.258" v="790"/>
        <pc:sldMkLst>
          <pc:docMk/>
          <pc:sldMk cId="2222523786" sldId="308"/>
        </pc:sldMkLst>
        <pc:spChg chg="del">
          <ac:chgData name="박성철" userId="b2bfd8f1-2f1b-482e-bab5-85850215cba3" providerId="ADAL" clId="{240237F0-1139-7844-8F06-4A4F98797B18}" dt="2021-09-28T07:06:25.258" v="790"/>
          <ac:spMkLst>
            <pc:docMk/>
            <pc:sldMk cId="2222523786" sldId="308"/>
            <ac:spMk id="3" creationId="{363ECF18-90DD-2946-8C14-E53F4F76F932}"/>
          </ac:spMkLst>
        </pc:spChg>
        <pc:picChg chg="add mod">
          <ac:chgData name="박성철" userId="b2bfd8f1-2f1b-482e-bab5-85850215cba3" providerId="ADAL" clId="{240237F0-1139-7844-8F06-4A4F98797B18}" dt="2021-09-28T07:06:25.258" v="790"/>
          <ac:picMkLst>
            <pc:docMk/>
            <pc:sldMk cId="2222523786" sldId="308"/>
            <ac:picMk id="4" creationId="{8EE03998-75A7-394A-8245-8E58821BACB3}"/>
          </ac:picMkLst>
        </pc:picChg>
      </pc:sldChg>
      <pc:sldChg chg="addSp delSp modSp new">
        <pc:chgData name="박성철" userId="b2bfd8f1-2f1b-482e-bab5-85850215cba3" providerId="ADAL" clId="{240237F0-1139-7844-8F06-4A4F98797B18}" dt="2021-09-28T07:06:57.108" v="792"/>
        <pc:sldMkLst>
          <pc:docMk/>
          <pc:sldMk cId="4182626097" sldId="309"/>
        </pc:sldMkLst>
        <pc:spChg chg="del">
          <ac:chgData name="박성철" userId="b2bfd8f1-2f1b-482e-bab5-85850215cba3" providerId="ADAL" clId="{240237F0-1139-7844-8F06-4A4F98797B18}" dt="2021-09-28T07:06:57.108" v="792"/>
          <ac:spMkLst>
            <pc:docMk/>
            <pc:sldMk cId="4182626097" sldId="309"/>
            <ac:spMk id="3" creationId="{C2F0FADE-F6BB-1740-8CA3-FD338811F721}"/>
          </ac:spMkLst>
        </pc:spChg>
        <pc:picChg chg="add mod">
          <ac:chgData name="박성철" userId="b2bfd8f1-2f1b-482e-bab5-85850215cba3" providerId="ADAL" clId="{240237F0-1139-7844-8F06-4A4F98797B18}" dt="2021-09-28T07:06:57.108" v="792"/>
          <ac:picMkLst>
            <pc:docMk/>
            <pc:sldMk cId="4182626097" sldId="309"/>
            <ac:picMk id="4" creationId="{5418839F-5E4C-5646-AB50-161D77AAEFC9}"/>
          </ac:picMkLst>
        </pc:picChg>
      </pc:sldChg>
      <pc:sldChg chg="new del">
        <pc:chgData name="박성철" userId="b2bfd8f1-2f1b-482e-bab5-85850215cba3" providerId="ADAL" clId="{240237F0-1139-7844-8F06-4A4F98797B18}" dt="2021-09-28T07:10:41.822" v="796" actId="2696"/>
        <pc:sldMkLst>
          <pc:docMk/>
          <pc:sldMk cId="2509916942" sldId="310"/>
        </pc:sldMkLst>
      </pc:sldChg>
      <pc:sldChg chg="addSp delSp modSp add">
        <pc:chgData name="박성철" userId="b2bfd8f1-2f1b-482e-bab5-85850215cba3" providerId="ADAL" clId="{240237F0-1139-7844-8F06-4A4F98797B18}" dt="2021-09-28T07:08:48.049" v="795"/>
        <pc:sldMkLst>
          <pc:docMk/>
          <pc:sldMk cId="3991329123" sldId="311"/>
        </pc:sldMkLst>
        <pc:spChg chg="del">
          <ac:chgData name="박성철" userId="b2bfd8f1-2f1b-482e-bab5-85850215cba3" providerId="ADAL" clId="{240237F0-1139-7844-8F06-4A4F98797B18}" dt="2021-09-28T07:08:48.049" v="795"/>
          <ac:spMkLst>
            <pc:docMk/>
            <pc:sldMk cId="3991329123" sldId="311"/>
            <ac:spMk id="3" creationId="{574574EC-7F2D-B044-A9C8-5BA1E46CE207}"/>
          </ac:spMkLst>
        </pc:spChg>
        <pc:picChg chg="add mod">
          <ac:chgData name="박성철" userId="b2bfd8f1-2f1b-482e-bab5-85850215cba3" providerId="ADAL" clId="{240237F0-1139-7844-8F06-4A4F98797B18}" dt="2021-09-28T07:08:48.049" v="795"/>
          <ac:picMkLst>
            <pc:docMk/>
            <pc:sldMk cId="3991329123" sldId="311"/>
            <ac:picMk id="4" creationId="{2FC316B8-D592-BC44-B4E4-EFAB30F0321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00:10.430" v="904" actId="14100"/>
        <pc:sldMkLst>
          <pc:docMk/>
          <pc:sldMk cId="431288332" sldId="312"/>
        </pc:sldMkLst>
        <pc:spChg chg="del">
          <ac:chgData name="박성철" userId="b2bfd8f1-2f1b-482e-bab5-85850215cba3" providerId="ADAL" clId="{240237F0-1139-7844-8F06-4A4F98797B18}" dt="2021-09-28T07:58:26.456" v="802" actId="478"/>
          <ac:spMkLst>
            <pc:docMk/>
            <pc:sldMk cId="431288332" sldId="312"/>
            <ac:spMk id="2" creationId="{DC86C413-C0AF-004F-A641-C21B75DCEEDC}"/>
          </ac:spMkLst>
        </pc:spChg>
        <pc:spChg chg="del">
          <ac:chgData name="박성철" userId="b2bfd8f1-2f1b-482e-bab5-85850215cba3" providerId="ADAL" clId="{240237F0-1139-7844-8F06-4A4F98797B18}" dt="2021-09-28T07:58:11.360" v="798"/>
          <ac:spMkLst>
            <pc:docMk/>
            <pc:sldMk cId="431288332" sldId="312"/>
            <ac:spMk id="3" creationId="{A50ED4A2-A697-2946-9760-FB76C462A82B}"/>
          </ac:spMkLst>
        </pc:spChg>
        <pc:spChg chg="add mod">
          <ac:chgData name="박성철" userId="b2bfd8f1-2f1b-482e-bab5-85850215cba3" providerId="ADAL" clId="{240237F0-1139-7844-8F06-4A4F98797B18}" dt="2021-09-28T08:00:10.430" v="904" actId="14100"/>
          <ac:spMkLst>
            <pc:docMk/>
            <pc:sldMk cId="431288332" sldId="312"/>
            <ac:spMk id="5" creationId="{87834936-3B41-F84F-9F78-11A67E6ED197}"/>
          </ac:spMkLst>
        </pc:spChg>
        <pc:picChg chg="add mod">
          <ac:chgData name="박성철" userId="b2bfd8f1-2f1b-482e-bab5-85850215cba3" providerId="ADAL" clId="{240237F0-1139-7844-8F06-4A4F98797B18}" dt="2021-09-28T07:59:41.557" v="803" actId="1076"/>
          <ac:picMkLst>
            <pc:docMk/>
            <pc:sldMk cId="431288332" sldId="312"/>
            <ac:picMk id="4" creationId="{3A4CF45C-25DD-D04F-B72C-FEA3AFBC5CE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06:01.419" v="914" actId="1076"/>
        <pc:sldMkLst>
          <pc:docMk/>
          <pc:sldMk cId="1996476485" sldId="313"/>
        </pc:sldMkLst>
        <pc:spChg chg="del">
          <ac:chgData name="박성철" userId="b2bfd8f1-2f1b-482e-bab5-85850215cba3" providerId="ADAL" clId="{240237F0-1139-7844-8F06-4A4F98797B18}" dt="2021-09-28T08:00:35.810" v="906"/>
          <ac:spMkLst>
            <pc:docMk/>
            <pc:sldMk cId="1996476485" sldId="313"/>
            <ac:spMk id="3" creationId="{B8B4CD92-F3DE-1345-ACF4-3E10B60AACB6}"/>
          </ac:spMkLst>
        </pc:spChg>
        <pc:picChg chg="add mod">
          <ac:chgData name="박성철" userId="b2bfd8f1-2f1b-482e-bab5-85850215cba3" providerId="ADAL" clId="{240237F0-1139-7844-8F06-4A4F98797B18}" dt="2021-09-28T08:06:01.419" v="914" actId="1076"/>
          <ac:picMkLst>
            <pc:docMk/>
            <pc:sldMk cId="1996476485" sldId="313"/>
            <ac:picMk id="4" creationId="{BBA2AF0C-44CC-B344-BCF7-22D673EDF1B4}"/>
          </ac:picMkLst>
        </pc:picChg>
        <pc:picChg chg="add mod">
          <ac:chgData name="박성철" userId="b2bfd8f1-2f1b-482e-bab5-85850215cba3" providerId="ADAL" clId="{240237F0-1139-7844-8F06-4A4F98797B18}" dt="2021-09-28T08:05:57.144" v="911" actId="1076"/>
          <ac:picMkLst>
            <pc:docMk/>
            <pc:sldMk cId="1996476485" sldId="313"/>
            <ac:picMk id="5" creationId="{D220B44F-9C52-DE48-997C-1784117F2AD8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29:19.200" v="920" actId="1076"/>
        <pc:sldMkLst>
          <pc:docMk/>
          <pc:sldMk cId="2686133608" sldId="314"/>
        </pc:sldMkLst>
        <pc:spChg chg="del">
          <ac:chgData name="박성철" userId="b2bfd8f1-2f1b-482e-bab5-85850215cba3" providerId="ADAL" clId="{240237F0-1139-7844-8F06-4A4F98797B18}" dt="2021-09-28T08:29:13.786" v="916" actId="478"/>
          <ac:spMkLst>
            <pc:docMk/>
            <pc:sldMk cId="2686133608" sldId="314"/>
            <ac:spMk id="2" creationId="{0A42075F-0186-7345-B285-EEC70DDCE9B6}"/>
          </ac:spMkLst>
        </pc:spChg>
        <pc:spChg chg="del">
          <ac:chgData name="박성철" userId="b2bfd8f1-2f1b-482e-bab5-85850215cba3" providerId="ADAL" clId="{240237F0-1139-7844-8F06-4A4F98797B18}" dt="2021-09-28T08:29:13.786" v="916" actId="478"/>
          <ac:spMkLst>
            <pc:docMk/>
            <pc:sldMk cId="2686133608" sldId="314"/>
            <ac:spMk id="3" creationId="{52543785-A8DD-324E-9BE3-9A5341DBDF2D}"/>
          </ac:spMkLst>
        </pc:spChg>
        <pc:picChg chg="add mod">
          <ac:chgData name="박성철" userId="b2bfd8f1-2f1b-482e-bab5-85850215cba3" providerId="ADAL" clId="{240237F0-1139-7844-8F06-4A4F98797B18}" dt="2021-09-28T08:29:19.200" v="920" actId="1076"/>
          <ac:picMkLst>
            <pc:docMk/>
            <pc:sldMk cId="2686133608" sldId="314"/>
            <ac:picMk id="4" creationId="{C3F7E4EB-A131-534A-9E4E-9B040FA48FA8}"/>
          </ac:picMkLst>
        </pc:picChg>
      </pc:sldChg>
      <pc:sldChg chg="addSp delSp modSp new">
        <pc:chgData name="박성철" userId="b2bfd8f1-2f1b-482e-bab5-85850215cba3" providerId="ADAL" clId="{240237F0-1139-7844-8F06-4A4F98797B18}" dt="2021-09-28T08:29:52.609" v="922"/>
        <pc:sldMkLst>
          <pc:docMk/>
          <pc:sldMk cId="3140648238" sldId="315"/>
        </pc:sldMkLst>
        <pc:spChg chg="del">
          <ac:chgData name="박성철" userId="b2bfd8f1-2f1b-482e-bab5-85850215cba3" providerId="ADAL" clId="{240237F0-1139-7844-8F06-4A4F98797B18}" dt="2021-09-28T08:29:52.609" v="922"/>
          <ac:spMkLst>
            <pc:docMk/>
            <pc:sldMk cId="3140648238" sldId="315"/>
            <ac:spMk id="3" creationId="{6634F0CD-DBF8-AE45-B16F-EB0F8A36FC2D}"/>
          </ac:spMkLst>
        </pc:spChg>
        <pc:picChg chg="add mod">
          <ac:chgData name="박성철" userId="b2bfd8f1-2f1b-482e-bab5-85850215cba3" providerId="ADAL" clId="{240237F0-1139-7844-8F06-4A4F98797B18}" dt="2021-09-28T08:29:52.609" v="922"/>
          <ac:picMkLst>
            <pc:docMk/>
            <pc:sldMk cId="3140648238" sldId="315"/>
            <ac:picMk id="4" creationId="{C1698E28-DC4F-124B-875A-D4438D6E8CE8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30:23.787" v="926" actId="14100"/>
        <pc:sldMkLst>
          <pc:docMk/>
          <pc:sldMk cId="4248133959" sldId="316"/>
        </pc:sldMkLst>
        <pc:spChg chg="del">
          <ac:chgData name="박성철" userId="b2bfd8f1-2f1b-482e-bab5-85850215cba3" providerId="ADAL" clId="{240237F0-1139-7844-8F06-4A4F98797B18}" dt="2021-09-28T08:30:19.150" v="924"/>
          <ac:spMkLst>
            <pc:docMk/>
            <pc:sldMk cId="4248133959" sldId="316"/>
            <ac:spMk id="3" creationId="{8B6872F3-E5E8-FA48-948C-C124C639B770}"/>
          </ac:spMkLst>
        </pc:spChg>
        <pc:picChg chg="add mod">
          <ac:chgData name="박성철" userId="b2bfd8f1-2f1b-482e-bab5-85850215cba3" providerId="ADAL" clId="{240237F0-1139-7844-8F06-4A4F98797B18}" dt="2021-09-28T08:30:23.787" v="926" actId="14100"/>
          <ac:picMkLst>
            <pc:docMk/>
            <pc:sldMk cId="4248133959" sldId="316"/>
            <ac:picMk id="4" creationId="{4D7EEFC3-A649-054A-A6E4-6C59A3B553A6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31:21.399" v="934" actId="1076"/>
        <pc:sldMkLst>
          <pc:docMk/>
          <pc:sldMk cId="3698568182" sldId="317"/>
        </pc:sldMkLst>
        <pc:spChg chg="del">
          <ac:chgData name="박성철" userId="b2bfd8f1-2f1b-482e-bab5-85850215cba3" providerId="ADAL" clId="{240237F0-1139-7844-8F06-4A4F98797B18}" dt="2021-09-28T08:30:57.253" v="928"/>
          <ac:spMkLst>
            <pc:docMk/>
            <pc:sldMk cId="3698568182" sldId="317"/>
            <ac:spMk id="3" creationId="{ECFFFE17-0D9B-A04A-860E-317CCE828404}"/>
          </ac:spMkLst>
        </pc:spChg>
        <pc:picChg chg="add mod">
          <ac:chgData name="박성철" userId="b2bfd8f1-2f1b-482e-bab5-85850215cba3" providerId="ADAL" clId="{240237F0-1139-7844-8F06-4A4F98797B18}" dt="2021-09-28T08:31:21.399" v="934" actId="1076"/>
          <ac:picMkLst>
            <pc:docMk/>
            <pc:sldMk cId="3698568182" sldId="317"/>
            <ac:picMk id="4" creationId="{79B5F81B-FDAF-CD4F-B242-EAD33CDB5338}"/>
          </ac:picMkLst>
        </pc:picChg>
        <pc:picChg chg="add mod">
          <ac:chgData name="박성철" userId="b2bfd8f1-2f1b-482e-bab5-85850215cba3" providerId="ADAL" clId="{240237F0-1139-7844-8F06-4A4F98797B18}" dt="2021-09-28T08:31:18.446" v="931" actId="1076"/>
          <ac:picMkLst>
            <pc:docMk/>
            <pc:sldMk cId="3698568182" sldId="317"/>
            <ac:picMk id="5" creationId="{9F7CD68C-04FE-F84B-8F02-DFC6815E9BD3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31:45.880" v="937" actId="14100"/>
        <pc:sldMkLst>
          <pc:docMk/>
          <pc:sldMk cId="2739845814" sldId="318"/>
        </pc:sldMkLst>
        <pc:spChg chg="del">
          <ac:chgData name="박성철" userId="b2bfd8f1-2f1b-482e-bab5-85850215cba3" providerId="ADAL" clId="{240237F0-1139-7844-8F06-4A4F98797B18}" dt="2021-09-28T08:31:43.428" v="936"/>
          <ac:spMkLst>
            <pc:docMk/>
            <pc:sldMk cId="2739845814" sldId="318"/>
            <ac:spMk id="3" creationId="{D4405426-B04A-4E44-B31C-DB14B5B587AC}"/>
          </ac:spMkLst>
        </pc:spChg>
        <pc:picChg chg="add mod">
          <ac:chgData name="박성철" userId="b2bfd8f1-2f1b-482e-bab5-85850215cba3" providerId="ADAL" clId="{240237F0-1139-7844-8F06-4A4F98797B18}" dt="2021-09-28T08:31:45.880" v="937" actId="14100"/>
          <ac:picMkLst>
            <pc:docMk/>
            <pc:sldMk cId="2739845814" sldId="318"/>
            <ac:picMk id="4" creationId="{46C4BA50-6637-9F4D-AD41-93A7277695E4}"/>
          </ac:picMkLst>
        </pc:picChg>
      </pc:sldChg>
      <pc:sldChg chg="addSp delSp modSp new">
        <pc:chgData name="박성철" userId="b2bfd8f1-2f1b-482e-bab5-85850215cba3" providerId="ADAL" clId="{240237F0-1139-7844-8F06-4A4F98797B18}" dt="2021-09-28T08:32:32.700" v="939"/>
        <pc:sldMkLst>
          <pc:docMk/>
          <pc:sldMk cId="2584662028" sldId="319"/>
        </pc:sldMkLst>
        <pc:spChg chg="del">
          <ac:chgData name="박성철" userId="b2bfd8f1-2f1b-482e-bab5-85850215cba3" providerId="ADAL" clId="{240237F0-1139-7844-8F06-4A4F98797B18}" dt="2021-09-28T08:32:32.700" v="939"/>
          <ac:spMkLst>
            <pc:docMk/>
            <pc:sldMk cId="2584662028" sldId="319"/>
            <ac:spMk id="3" creationId="{FBE9B1E4-03A0-8B41-96A5-8AB01C542FB9}"/>
          </ac:spMkLst>
        </pc:spChg>
        <pc:picChg chg="add mod">
          <ac:chgData name="박성철" userId="b2bfd8f1-2f1b-482e-bab5-85850215cba3" providerId="ADAL" clId="{240237F0-1139-7844-8F06-4A4F98797B18}" dt="2021-09-28T08:32:32.700" v="939"/>
          <ac:picMkLst>
            <pc:docMk/>
            <pc:sldMk cId="2584662028" sldId="319"/>
            <ac:picMk id="4" creationId="{3E9FB801-270D-9147-9CF2-431DF1967F1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34:47.559" v="943" actId="14100"/>
        <pc:sldMkLst>
          <pc:docMk/>
          <pc:sldMk cId="2472199357" sldId="320"/>
        </pc:sldMkLst>
        <pc:spChg chg="del">
          <ac:chgData name="박성철" userId="b2bfd8f1-2f1b-482e-bab5-85850215cba3" providerId="ADAL" clId="{240237F0-1139-7844-8F06-4A4F98797B18}" dt="2021-09-28T08:34:43.061" v="941"/>
          <ac:spMkLst>
            <pc:docMk/>
            <pc:sldMk cId="2472199357" sldId="320"/>
            <ac:spMk id="3" creationId="{971D57E0-7EA4-4949-A5F6-5C325D7E6B9B}"/>
          </ac:spMkLst>
        </pc:spChg>
        <pc:picChg chg="add mod">
          <ac:chgData name="박성철" userId="b2bfd8f1-2f1b-482e-bab5-85850215cba3" providerId="ADAL" clId="{240237F0-1139-7844-8F06-4A4F98797B18}" dt="2021-09-28T08:34:47.559" v="943" actId="14100"/>
          <ac:picMkLst>
            <pc:docMk/>
            <pc:sldMk cId="2472199357" sldId="320"/>
            <ac:picMk id="4" creationId="{F227C2F2-8984-8E4F-B77D-35F8AEBC09CA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40:26.776" v="1016" actId="1076"/>
        <pc:sldMkLst>
          <pc:docMk/>
          <pc:sldMk cId="885388263" sldId="321"/>
        </pc:sldMkLst>
        <pc:spChg chg="mod">
          <ac:chgData name="박성철" userId="b2bfd8f1-2f1b-482e-bab5-85850215cba3" providerId="ADAL" clId="{240237F0-1139-7844-8F06-4A4F98797B18}" dt="2021-09-28T08:39:10.616" v="1011" actId="20577"/>
          <ac:spMkLst>
            <pc:docMk/>
            <pc:sldMk cId="885388263" sldId="321"/>
            <ac:spMk id="2" creationId="{CDB33813-B31F-0B42-86EE-FB0117EBF45B}"/>
          </ac:spMkLst>
        </pc:spChg>
        <pc:spChg chg="del">
          <ac:chgData name="박성철" userId="b2bfd8f1-2f1b-482e-bab5-85850215cba3" providerId="ADAL" clId="{240237F0-1139-7844-8F06-4A4F98797B18}" dt="2021-09-28T08:40:05.564" v="1012"/>
          <ac:spMkLst>
            <pc:docMk/>
            <pc:sldMk cId="885388263" sldId="321"/>
            <ac:spMk id="3" creationId="{AF29054E-CEA9-8D41-B5ED-789D9D00621E}"/>
          </ac:spMkLst>
        </pc:spChg>
        <pc:picChg chg="add mod">
          <ac:chgData name="박성철" userId="b2bfd8f1-2f1b-482e-bab5-85850215cba3" providerId="ADAL" clId="{240237F0-1139-7844-8F06-4A4F98797B18}" dt="2021-09-28T08:40:07.504" v="1013" actId="1076"/>
          <ac:picMkLst>
            <pc:docMk/>
            <pc:sldMk cId="885388263" sldId="321"/>
            <ac:picMk id="4" creationId="{1A4AD4FA-CA06-B747-9D16-1B6D66ADBFC5}"/>
          </ac:picMkLst>
        </pc:picChg>
        <pc:picChg chg="add mod">
          <ac:chgData name="박성철" userId="b2bfd8f1-2f1b-482e-bab5-85850215cba3" providerId="ADAL" clId="{240237F0-1139-7844-8F06-4A4F98797B18}" dt="2021-09-28T08:40:26.776" v="1016" actId="1076"/>
          <ac:picMkLst>
            <pc:docMk/>
            <pc:sldMk cId="885388263" sldId="321"/>
            <ac:picMk id="5" creationId="{C2A8F3BF-4317-0A47-BEF9-ABBC3691AC3A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8:44:45.837" v="1131" actId="20577"/>
        <pc:sldMkLst>
          <pc:docMk/>
          <pc:sldMk cId="2849539343" sldId="322"/>
        </pc:sldMkLst>
        <pc:spChg chg="mod">
          <ac:chgData name="박성철" userId="b2bfd8f1-2f1b-482e-bab5-85850215cba3" providerId="ADAL" clId="{240237F0-1139-7844-8F06-4A4F98797B18}" dt="2021-09-28T08:41:56.806" v="1081" actId="20577"/>
          <ac:spMkLst>
            <pc:docMk/>
            <pc:sldMk cId="2849539343" sldId="322"/>
            <ac:spMk id="2" creationId="{11D55B69-C673-4045-9F38-4E70D612EF23}"/>
          </ac:spMkLst>
        </pc:spChg>
        <pc:spChg chg="del">
          <ac:chgData name="박성철" userId="b2bfd8f1-2f1b-482e-bab5-85850215cba3" providerId="ADAL" clId="{240237F0-1139-7844-8F06-4A4F98797B18}" dt="2021-09-28T08:44:24.580" v="1082"/>
          <ac:spMkLst>
            <pc:docMk/>
            <pc:sldMk cId="2849539343" sldId="322"/>
            <ac:spMk id="3" creationId="{25372CE4-A196-3546-BE43-185CC2D1DEEA}"/>
          </ac:spMkLst>
        </pc:spChg>
        <pc:spChg chg="add mod">
          <ac:chgData name="박성철" userId="b2bfd8f1-2f1b-482e-bab5-85850215cba3" providerId="ADAL" clId="{240237F0-1139-7844-8F06-4A4F98797B18}" dt="2021-09-28T08:44:45.837" v="1131" actId="20577"/>
          <ac:spMkLst>
            <pc:docMk/>
            <pc:sldMk cId="2849539343" sldId="322"/>
            <ac:spMk id="5" creationId="{2FEC3D83-A8CC-6245-A32A-18F83348DB64}"/>
          </ac:spMkLst>
        </pc:spChg>
        <pc:picChg chg="add mod">
          <ac:chgData name="박성철" userId="b2bfd8f1-2f1b-482e-bab5-85850215cba3" providerId="ADAL" clId="{240237F0-1139-7844-8F06-4A4F98797B18}" dt="2021-09-28T08:44:26.213" v="1083" actId="1076"/>
          <ac:picMkLst>
            <pc:docMk/>
            <pc:sldMk cId="2849539343" sldId="322"/>
            <ac:picMk id="4" creationId="{3F2A1C42-FFF0-274F-B2D9-35137D098494}"/>
          </ac:picMkLst>
        </pc:picChg>
      </pc:sldChg>
      <pc:sldChg chg="addSp modSp new mod">
        <pc:chgData name="박성철" userId="b2bfd8f1-2f1b-482e-bab5-85850215cba3" providerId="ADAL" clId="{240237F0-1139-7844-8F06-4A4F98797B18}" dt="2021-09-28T08:45:07.344" v="1135" actId="1076"/>
        <pc:sldMkLst>
          <pc:docMk/>
          <pc:sldMk cId="729993789" sldId="323"/>
        </pc:sldMkLst>
        <pc:picChg chg="add mod">
          <ac:chgData name="박성철" userId="b2bfd8f1-2f1b-482e-bab5-85850215cba3" providerId="ADAL" clId="{240237F0-1139-7844-8F06-4A4F98797B18}" dt="2021-09-28T08:45:07.344" v="1135" actId="1076"/>
          <ac:picMkLst>
            <pc:docMk/>
            <pc:sldMk cId="729993789" sldId="323"/>
            <ac:picMk id="4" creationId="{7D83ED92-9ADC-F544-AFD9-A26482563AB1}"/>
          </ac:picMkLst>
        </pc:picChg>
      </pc:sldChg>
      <pc:sldChg chg="addSp modSp new mod">
        <pc:chgData name="박성철" userId="b2bfd8f1-2f1b-482e-bab5-85850215cba3" providerId="ADAL" clId="{240237F0-1139-7844-8F06-4A4F98797B18}" dt="2021-09-28T08:52:36.305" v="1208" actId="1076"/>
        <pc:sldMkLst>
          <pc:docMk/>
          <pc:sldMk cId="3016127291" sldId="324"/>
        </pc:sldMkLst>
        <pc:spChg chg="mod">
          <ac:chgData name="박성철" userId="b2bfd8f1-2f1b-482e-bab5-85850215cba3" providerId="ADAL" clId="{240237F0-1139-7844-8F06-4A4F98797B18}" dt="2021-09-28T08:51:06.978" v="1202" actId="20577"/>
          <ac:spMkLst>
            <pc:docMk/>
            <pc:sldMk cId="3016127291" sldId="324"/>
            <ac:spMk id="2" creationId="{0811ED95-EC25-D649-889E-F491126DA60E}"/>
          </ac:spMkLst>
        </pc:spChg>
        <pc:spChg chg="mod">
          <ac:chgData name="박성철" userId="b2bfd8f1-2f1b-482e-bab5-85850215cba3" providerId="ADAL" clId="{240237F0-1139-7844-8F06-4A4F98797B18}" dt="2021-09-28T08:52:30.129" v="1204" actId="20577"/>
          <ac:spMkLst>
            <pc:docMk/>
            <pc:sldMk cId="3016127291" sldId="324"/>
            <ac:spMk id="3" creationId="{C6862835-B581-FE42-A5E7-6BED321C8EEA}"/>
          </ac:spMkLst>
        </pc:spChg>
        <pc:picChg chg="add mod">
          <ac:chgData name="박성철" userId="b2bfd8f1-2f1b-482e-bab5-85850215cba3" providerId="ADAL" clId="{240237F0-1139-7844-8F06-4A4F98797B18}" dt="2021-09-28T08:52:36.305" v="1208" actId="1076"/>
          <ac:picMkLst>
            <pc:docMk/>
            <pc:sldMk cId="3016127291" sldId="324"/>
            <ac:picMk id="4" creationId="{AAA34465-51C1-774B-A910-A2CE7E77D2A4}"/>
          </ac:picMkLst>
        </pc:picChg>
      </pc:sldChg>
      <pc:sldChg chg="addSp modSp new mod">
        <pc:chgData name="박성철" userId="b2bfd8f1-2f1b-482e-bab5-85850215cba3" providerId="ADAL" clId="{240237F0-1139-7844-8F06-4A4F98797B18}" dt="2021-09-28T08:58:56.415" v="1215" actId="208"/>
        <pc:sldMkLst>
          <pc:docMk/>
          <pc:sldMk cId="3885727444" sldId="325"/>
        </pc:sldMkLst>
        <pc:spChg chg="add mod">
          <ac:chgData name="박성철" userId="b2bfd8f1-2f1b-482e-bab5-85850215cba3" providerId="ADAL" clId="{240237F0-1139-7844-8F06-4A4F98797B18}" dt="2021-09-28T08:58:56.415" v="1215" actId="208"/>
          <ac:spMkLst>
            <pc:docMk/>
            <pc:sldMk cId="3885727444" sldId="325"/>
            <ac:spMk id="5" creationId="{E9F76501-48C9-B441-83C7-CEDF33BB4A75}"/>
          </ac:spMkLst>
        </pc:spChg>
        <pc:picChg chg="add mod">
          <ac:chgData name="박성철" userId="b2bfd8f1-2f1b-482e-bab5-85850215cba3" providerId="ADAL" clId="{240237F0-1139-7844-8F06-4A4F98797B18}" dt="2021-09-28T08:58:45.671" v="1212" actId="1076"/>
          <ac:picMkLst>
            <pc:docMk/>
            <pc:sldMk cId="3885727444" sldId="325"/>
            <ac:picMk id="4" creationId="{860EFC4E-DF80-0942-A9D0-70C56570807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09:00:44.957" v="1223" actId="1076"/>
        <pc:sldMkLst>
          <pc:docMk/>
          <pc:sldMk cId="766096593" sldId="326"/>
        </pc:sldMkLst>
        <pc:spChg chg="del">
          <ac:chgData name="박성철" userId="b2bfd8f1-2f1b-482e-bab5-85850215cba3" providerId="ADAL" clId="{240237F0-1139-7844-8F06-4A4F98797B18}" dt="2021-09-28T08:59:50.465" v="1217"/>
          <ac:spMkLst>
            <pc:docMk/>
            <pc:sldMk cId="766096593" sldId="326"/>
            <ac:spMk id="3" creationId="{668DC714-3529-AC43-ACBC-23698538F4D6}"/>
          </ac:spMkLst>
        </pc:spChg>
        <pc:picChg chg="add mod">
          <ac:chgData name="박성철" userId="b2bfd8f1-2f1b-482e-bab5-85850215cba3" providerId="ADAL" clId="{240237F0-1139-7844-8F06-4A4F98797B18}" dt="2021-09-28T09:00:42.268" v="1221" actId="1076"/>
          <ac:picMkLst>
            <pc:docMk/>
            <pc:sldMk cId="766096593" sldId="326"/>
            <ac:picMk id="4" creationId="{71372910-B160-7C43-8CC1-E0CBDCD9DEFD}"/>
          </ac:picMkLst>
        </pc:picChg>
        <pc:picChg chg="add mod">
          <ac:chgData name="박성철" userId="b2bfd8f1-2f1b-482e-bab5-85850215cba3" providerId="ADAL" clId="{240237F0-1139-7844-8F06-4A4F98797B18}" dt="2021-09-28T09:00:44.957" v="1223" actId="1076"/>
          <ac:picMkLst>
            <pc:docMk/>
            <pc:sldMk cId="766096593" sldId="326"/>
            <ac:picMk id="5" creationId="{1061C007-4862-9F43-AEBD-6FAAB31147F3}"/>
          </ac:picMkLst>
        </pc:picChg>
      </pc:sldChg>
      <pc:sldChg chg="addSp modSp new mod">
        <pc:chgData name="박성철" userId="b2bfd8f1-2f1b-482e-bab5-85850215cba3" providerId="ADAL" clId="{240237F0-1139-7844-8F06-4A4F98797B18}" dt="2021-09-28T09:20:26.205" v="1229" actId="1076"/>
        <pc:sldMkLst>
          <pc:docMk/>
          <pc:sldMk cId="4017708803" sldId="327"/>
        </pc:sldMkLst>
        <pc:picChg chg="add mod">
          <ac:chgData name="박성철" userId="b2bfd8f1-2f1b-482e-bab5-85850215cba3" providerId="ADAL" clId="{240237F0-1139-7844-8F06-4A4F98797B18}" dt="2021-09-28T09:20:26.205" v="1229" actId="1076"/>
          <ac:picMkLst>
            <pc:docMk/>
            <pc:sldMk cId="4017708803" sldId="327"/>
            <ac:picMk id="4" creationId="{3098E3B1-24CD-5642-8600-004D9C12BE9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10:07:52.323" v="1235"/>
        <pc:sldMkLst>
          <pc:docMk/>
          <pc:sldMk cId="2913763008" sldId="328"/>
        </pc:sldMkLst>
        <pc:spChg chg="mod">
          <ac:chgData name="박성철" userId="b2bfd8f1-2f1b-482e-bab5-85850215cba3" providerId="ADAL" clId="{240237F0-1139-7844-8F06-4A4F98797B18}" dt="2021-09-28T10:07:25.375" v="1234"/>
          <ac:spMkLst>
            <pc:docMk/>
            <pc:sldMk cId="2913763008" sldId="328"/>
            <ac:spMk id="2" creationId="{1DB1C0DE-EFAE-A645-8CCB-493F133BAAC4}"/>
          </ac:spMkLst>
        </pc:spChg>
        <pc:spChg chg="del">
          <ac:chgData name="박성철" userId="b2bfd8f1-2f1b-482e-bab5-85850215cba3" providerId="ADAL" clId="{240237F0-1139-7844-8F06-4A4F98797B18}" dt="2021-09-28T09:20:29.972" v="1231"/>
          <ac:spMkLst>
            <pc:docMk/>
            <pc:sldMk cId="2913763008" sldId="328"/>
            <ac:spMk id="3" creationId="{B97AE111-21F7-B947-A752-0610577BB410}"/>
          </ac:spMkLst>
        </pc:spChg>
        <pc:spChg chg="add del mod">
          <ac:chgData name="박성철" userId="b2bfd8f1-2f1b-482e-bab5-85850215cba3" providerId="ADAL" clId="{240237F0-1139-7844-8F06-4A4F98797B18}" dt="2021-09-28T10:07:52.323" v="1235"/>
          <ac:spMkLst>
            <pc:docMk/>
            <pc:sldMk cId="2913763008" sldId="328"/>
            <ac:spMk id="6" creationId="{E45085F8-410E-7048-BC74-C5BA93569E22}"/>
          </ac:spMkLst>
        </pc:spChg>
        <pc:picChg chg="add del mod">
          <ac:chgData name="박성철" userId="b2bfd8f1-2f1b-482e-bab5-85850215cba3" providerId="ADAL" clId="{240237F0-1139-7844-8F06-4A4F98797B18}" dt="2021-09-28T10:07:13.177" v="1233" actId="478"/>
          <ac:picMkLst>
            <pc:docMk/>
            <pc:sldMk cId="2913763008" sldId="328"/>
            <ac:picMk id="4" creationId="{087837FF-58BA-904C-8CC7-525123A82961}"/>
          </ac:picMkLst>
        </pc:picChg>
        <pc:picChg chg="add mod">
          <ac:chgData name="박성철" userId="b2bfd8f1-2f1b-482e-bab5-85850215cba3" providerId="ADAL" clId="{240237F0-1139-7844-8F06-4A4F98797B18}" dt="2021-09-28T10:07:52.323" v="1235"/>
          <ac:picMkLst>
            <pc:docMk/>
            <pc:sldMk cId="2913763008" sldId="328"/>
            <ac:picMk id="7" creationId="{0C7DA0B8-C9CA-D24D-BB6E-C968E65A480D}"/>
          </ac:picMkLst>
        </pc:picChg>
      </pc:sldChg>
      <pc:sldChg chg="addSp modSp new mod">
        <pc:chgData name="박성철" userId="b2bfd8f1-2f1b-482e-bab5-85850215cba3" providerId="ADAL" clId="{240237F0-1139-7844-8F06-4A4F98797B18}" dt="2021-09-28T10:08:31.474" v="1239" actId="1076"/>
        <pc:sldMkLst>
          <pc:docMk/>
          <pc:sldMk cId="2352702774" sldId="329"/>
        </pc:sldMkLst>
        <pc:picChg chg="add mod">
          <ac:chgData name="박성철" userId="b2bfd8f1-2f1b-482e-bab5-85850215cba3" providerId="ADAL" clId="{240237F0-1139-7844-8F06-4A4F98797B18}" dt="2021-09-28T10:08:31.474" v="1239" actId="1076"/>
          <ac:picMkLst>
            <pc:docMk/>
            <pc:sldMk cId="2352702774" sldId="329"/>
            <ac:picMk id="4" creationId="{4C4BC6A7-B9C6-AE45-8EAB-53118085F450}"/>
          </ac:picMkLst>
        </pc:picChg>
      </pc:sldChg>
      <pc:sldChg chg="addSp modSp new mod">
        <pc:chgData name="박성철" userId="b2bfd8f1-2f1b-482e-bab5-85850215cba3" providerId="ADAL" clId="{240237F0-1139-7844-8F06-4A4F98797B18}" dt="2021-09-28T10:09:13.237" v="1243" actId="1076"/>
        <pc:sldMkLst>
          <pc:docMk/>
          <pc:sldMk cId="2810778950" sldId="330"/>
        </pc:sldMkLst>
        <pc:picChg chg="add mod">
          <ac:chgData name="박성철" userId="b2bfd8f1-2f1b-482e-bab5-85850215cba3" providerId="ADAL" clId="{240237F0-1139-7844-8F06-4A4F98797B18}" dt="2021-09-28T10:09:13.237" v="1243" actId="1076"/>
          <ac:picMkLst>
            <pc:docMk/>
            <pc:sldMk cId="2810778950" sldId="330"/>
            <ac:picMk id="4" creationId="{1574356C-8653-BD4C-87BA-6A99F316DF2A}"/>
          </ac:picMkLst>
        </pc:picChg>
      </pc:sldChg>
      <pc:sldChg chg="addSp modSp new mod">
        <pc:chgData name="박성철" userId="b2bfd8f1-2f1b-482e-bab5-85850215cba3" providerId="ADAL" clId="{240237F0-1139-7844-8F06-4A4F98797B18}" dt="2021-09-28T10:10:02.163" v="1247" actId="1076"/>
        <pc:sldMkLst>
          <pc:docMk/>
          <pc:sldMk cId="4021827837" sldId="331"/>
        </pc:sldMkLst>
        <pc:picChg chg="add mod">
          <ac:chgData name="박성철" userId="b2bfd8f1-2f1b-482e-bab5-85850215cba3" providerId="ADAL" clId="{240237F0-1139-7844-8F06-4A4F98797B18}" dt="2021-09-28T10:10:02.163" v="1247" actId="1076"/>
          <ac:picMkLst>
            <pc:docMk/>
            <pc:sldMk cId="4021827837" sldId="331"/>
            <ac:picMk id="4" creationId="{E802190C-D159-9D4F-8E88-2C362DBD7E09}"/>
          </ac:picMkLst>
        </pc:picChg>
      </pc:sldChg>
      <pc:sldChg chg="addSp modSp new mod">
        <pc:chgData name="박성철" userId="b2bfd8f1-2f1b-482e-bab5-85850215cba3" providerId="ADAL" clId="{240237F0-1139-7844-8F06-4A4F98797B18}" dt="2021-09-28T10:10:38.725" v="1251" actId="1076"/>
        <pc:sldMkLst>
          <pc:docMk/>
          <pc:sldMk cId="4277871724" sldId="332"/>
        </pc:sldMkLst>
        <pc:picChg chg="add mod">
          <ac:chgData name="박성철" userId="b2bfd8f1-2f1b-482e-bab5-85850215cba3" providerId="ADAL" clId="{240237F0-1139-7844-8F06-4A4F98797B18}" dt="2021-09-28T10:10:38.725" v="1251" actId="1076"/>
          <ac:picMkLst>
            <pc:docMk/>
            <pc:sldMk cId="4277871724" sldId="332"/>
            <ac:picMk id="4" creationId="{8D25AF5E-A80E-9D4D-BBAE-9BDD040EB834}"/>
          </ac:picMkLst>
        </pc:picChg>
      </pc:sldChg>
      <pc:sldChg chg="addSp delSp modSp new del mod setBg">
        <pc:chgData name="박성철" userId="b2bfd8f1-2f1b-482e-bab5-85850215cba3" providerId="ADAL" clId="{240237F0-1139-7844-8F06-4A4F98797B18}" dt="2021-09-28T10:21:45.439" v="1316" actId="2696"/>
        <pc:sldMkLst>
          <pc:docMk/>
          <pc:sldMk cId="326226756" sldId="333"/>
        </pc:sldMkLst>
        <pc:spChg chg="mod">
          <ac:chgData name="박성철" userId="b2bfd8f1-2f1b-482e-bab5-85850215cba3" providerId="ADAL" clId="{240237F0-1139-7844-8F06-4A4F98797B18}" dt="2021-09-28T10:21:01.817" v="1300" actId="1076"/>
          <ac:spMkLst>
            <pc:docMk/>
            <pc:sldMk cId="326226756" sldId="333"/>
            <ac:spMk id="2" creationId="{62032AFA-B0AB-1F43-B3F7-F515EF71378E}"/>
          </ac:spMkLst>
        </pc:spChg>
        <pc:spChg chg="del">
          <ac:chgData name="박성철" userId="b2bfd8f1-2f1b-482e-bab5-85850215cba3" providerId="ADAL" clId="{240237F0-1139-7844-8F06-4A4F98797B18}" dt="2021-09-28T10:20:27.307" v="1295"/>
          <ac:spMkLst>
            <pc:docMk/>
            <pc:sldMk cId="326226756" sldId="333"/>
            <ac:spMk id="3" creationId="{48AAA8D6-BFA4-2C4A-9645-340CB386E997}"/>
          </ac:spMkLst>
        </pc:spChg>
        <pc:spChg chg="add mod">
          <ac:chgData name="박성철" userId="b2bfd8f1-2f1b-482e-bab5-85850215cba3" providerId="ADAL" clId="{240237F0-1139-7844-8F06-4A4F98797B18}" dt="2021-09-28T10:21:20.805" v="1306" actId="21"/>
          <ac:spMkLst>
            <pc:docMk/>
            <pc:sldMk cId="326226756" sldId="333"/>
            <ac:spMk id="6" creationId="{B7B58D39-20AD-E14D-B343-12B3B8C3A616}"/>
          </ac:spMkLst>
        </pc:spChg>
        <pc:spChg chg="add">
          <ac:chgData name="박성철" userId="b2bfd8f1-2f1b-482e-bab5-85850215cba3" providerId="ADAL" clId="{240237F0-1139-7844-8F06-4A4F98797B18}" dt="2021-09-28T10:20:31.332" v="1298" actId="26606"/>
          <ac:spMkLst>
            <pc:docMk/>
            <pc:sldMk cId="326226756" sldId="333"/>
            <ac:spMk id="9" creationId="{23D09407-53BC-485E-B4CE-BC5E4FC4B25B}"/>
          </ac:spMkLst>
        </pc:spChg>
        <pc:spChg chg="add">
          <ac:chgData name="박성철" userId="b2bfd8f1-2f1b-482e-bab5-85850215cba3" providerId="ADAL" clId="{240237F0-1139-7844-8F06-4A4F98797B18}" dt="2021-09-28T10:20:31.332" v="1298" actId="26606"/>
          <ac:spMkLst>
            <pc:docMk/>
            <pc:sldMk cId="326226756" sldId="333"/>
            <ac:spMk id="11" creationId="{921DB988-49FC-4608-B0A2-E2F3A4019041}"/>
          </ac:spMkLst>
        </pc:spChg>
        <pc:grpChg chg="add">
          <ac:chgData name="박성철" userId="b2bfd8f1-2f1b-482e-bab5-85850215cba3" providerId="ADAL" clId="{240237F0-1139-7844-8F06-4A4F98797B18}" dt="2021-09-28T10:20:31.332" v="1298" actId="26606"/>
          <ac:grpSpMkLst>
            <pc:docMk/>
            <pc:sldMk cId="326226756" sldId="333"/>
            <ac:grpSpMk id="13" creationId="{E9B930FD-8671-4C4C-ADCF-73AC1D0CD417}"/>
          </ac:grpSpMkLst>
        </pc:grpChg>
        <pc:grpChg chg="add">
          <ac:chgData name="박성철" userId="b2bfd8f1-2f1b-482e-bab5-85850215cba3" providerId="ADAL" clId="{240237F0-1139-7844-8F06-4A4F98797B18}" dt="2021-09-28T10:20:31.332" v="1298" actId="26606"/>
          <ac:grpSpMkLst>
            <pc:docMk/>
            <pc:sldMk cId="326226756" sldId="333"/>
            <ac:grpSpMk id="19" creationId="{383C2651-AE0C-4AE4-8725-E2F9414FE219}"/>
          </ac:grpSpMkLst>
        </pc:grpChg>
        <pc:picChg chg="add del mod">
          <ac:chgData name="박성철" userId="b2bfd8f1-2f1b-482e-bab5-85850215cba3" providerId="ADAL" clId="{240237F0-1139-7844-8F06-4A4F98797B18}" dt="2021-09-28T10:21:20.805" v="1306" actId="21"/>
          <ac:picMkLst>
            <pc:docMk/>
            <pc:sldMk cId="326226756" sldId="333"/>
            <ac:picMk id="4" creationId="{82CF433D-5645-6B4C-969E-1EC0ED923A6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10:21:55.458" v="1320" actId="1076"/>
        <pc:sldMkLst>
          <pc:docMk/>
          <pc:sldMk cId="1260773768" sldId="334"/>
        </pc:sldMkLst>
        <pc:spChg chg="mod">
          <ac:chgData name="박성철" userId="b2bfd8f1-2f1b-482e-bab5-85850215cba3" providerId="ADAL" clId="{240237F0-1139-7844-8F06-4A4F98797B18}" dt="2021-09-28T10:21:42.016" v="1315"/>
          <ac:spMkLst>
            <pc:docMk/>
            <pc:sldMk cId="1260773768" sldId="334"/>
            <ac:spMk id="2" creationId="{545D92E7-A48D-DA47-B0C4-A47E53EE36DC}"/>
          </ac:spMkLst>
        </pc:spChg>
        <pc:spChg chg="del">
          <ac:chgData name="박성철" userId="b2bfd8f1-2f1b-482e-bab5-85850215cba3" providerId="ADAL" clId="{240237F0-1139-7844-8F06-4A4F98797B18}" dt="2021-09-28T10:21:13.327" v="1304"/>
          <ac:spMkLst>
            <pc:docMk/>
            <pc:sldMk cId="1260773768" sldId="334"/>
            <ac:spMk id="3" creationId="{D6E17320-029B-504D-AB47-74A38B37E606}"/>
          </ac:spMkLst>
        </pc:spChg>
        <pc:picChg chg="add mod">
          <ac:chgData name="박성철" userId="b2bfd8f1-2f1b-482e-bab5-85850215cba3" providerId="ADAL" clId="{240237F0-1139-7844-8F06-4A4F98797B18}" dt="2021-09-28T10:21:55.458" v="1320" actId="1076"/>
          <ac:picMkLst>
            <pc:docMk/>
            <pc:sldMk cId="1260773768" sldId="334"/>
            <ac:picMk id="4" creationId="{A7578856-D0EA-B84E-8F2B-EE74A2E4225A}"/>
          </ac:picMkLst>
        </pc:picChg>
        <pc:picChg chg="add mod">
          <ac:chgData name="박성철" userId="b2bfd8f1-2f1b-482e-bab5-85850215cba3" providerId="ADAL" clId="{240237F0-1139-7844-8F06-4A4F98797B18}" dt="2021-09-28T10:21:30.224" v="1312" actId="14100"/>
          <ac:picMkLst>
            <pc:docMk/>
            <pc:sldMk cId="1260773768" sldId="334"/>
            <ac:picMk id="5" creationId="{21AF66CB-7A3B-014C-A3F3-D40D5EA1F601}"/>
          </ac:picMkLst>
        </pc:picChg>
      </pc:sldChg>
      <pc:sldChg chg="addSp delSp modSp new">
        <pc:chgData name="박성철" userId="b2bfd8f1-2f1b-482e-bab5-85850215cba3" providerId="ADAL" clId="{240237F0-1139-7844-8F06-4A4F98797B18}" dt="2021-09-28T10:22:21.877" v="1322"/>
        <pc:sldMkLst>
          <pc:docMk/>
          <pc:sldMk cId="3499821242" sldId="335"/>
        </pc:sldMkLst>
        <pc:spChg chg="del">
          <ac:chgData name="박성철" userId="b2bfd8f1-2f1b-482e-bab5-85850215cba3" providerId="ADAL" clId="{240237F0-1139-7844-8F06-4A4F98797B18}" dt="2021-09-28T10:22:21.877" v="1322"/>
          <ac:spMkLst>
            <pc:docMk/>
            <pc:sldMk cId="3499821242" sldId="335"/>
            <ac:spMk id="3" creationId="{5BFC7852-33BC-DF4A-ADB0-A81848F5B303}"/>
          </ac:spMkLst>
        </pc:spChg>
        <pc:picChg chg="add mod">
          <ac:chgData name="박성철" userId="b2bfd8f1-2f1b-482e-bab5-85850215cba3" providerId="ADAL" clId="{240237F0-1139-7844-8F06-4A4F98797B18}" dt="2021-09-28T10:22:21.877" v="1322"/>
          <ac:picMkLst>
            <pc:docMk/>
            <pc:sldMk cId="3499821242" sldId="335"/>
            <ac:picMk id="4" creationId="{086B1A73-6395-F74A-A350-92076C50866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10:44:33.631" v="1366" actId="20577"/>
        <pc:sldMkLst>
          <pc:docMk/>
          <pc:sldMk cId="1713015363" sldId="336"/>
        </pc:sldMkLst>
        <pc:spChg chg="mod">
          <ac:chgData name="박성철" userId="b2bfd8f1-2f1b-482e-bab5-85850215cba3" providerId="ADAL" clId="{240237F0-1139-7844-8F06-4A4F98797B18}" dt="2021-09-28T10:44:33.631" v="1366" actId="20577"/>
          <ac:spMkLst>
            <pc:docMk/>
            <pc:sldMk cId="1713015363" sldId="336"/>
            <ac:spMk id="2" creationId="{7C051350-E2AB-9A42-B15E-1044597B8A85}"/>
          </ac:spMkLst>
        </pc:spChg>
        <pc:spChg chg="del">
          <ac:chgData name="박성철" userId="b2bfd8f1-2f1b-482e-bab5-85850215cba3" providerId="ADAL" clId="{240237F0-1139-7844-8F06-4A4F98797B18}" dt="2021-09-28T10:44:11.784" v="1324"/>
          <ac:spMkLst>
            <pc:docMk/>
            <pc:sldMk cId="1713015363" sldId="336"/>
            <ac:spMk id="3" creationId="{02DE6C9F-FCC0-0C45-85FF-6B01273C82A1}"/>
          </ac:spMkLst>
        </pc:spChg>
        <pc:picChg chg="add mod">
          <ac:chgData name="박성철" userId="b2bfd8f1-2f1b-482e-bab5-85850215cba3" providerId="ADAL" clId="{240237F0-1139-7844-8F06-4A4F98797B18}" dt="2021-09-28T10:44:11.784" v="1324"/>
          <ac:picMkLst>
            <pc:docMk/>
            <pc:sldMk cId="1713015363" sldId="336"/>
            <ac:picMk id="4" creationId="{B7DA9EE3-2F33-7C4C-A7A3-54448D8721F6}"/>
          </ac:picMkLst>
        </pc:picChg>
      </pc:sldChg>
      <pc:sldChg chg="addSp modSp new mod">
        <pc:chgData name="박성철" userId="b2bfd8f1-2f1b-482e-bab5-85850215cba3" providerId="ADAL" clId="{240237F0-1139-7844-8F06-4A4F98797B18}" dt="2021-09-28T10:45:38.191" v="1379" actId="1076"/>
        <pc:sldMkLst>
          <pc:docMk/>
          <pc:sldMk cId="3143317029" sldId="337"/>
        </pc:sldMkLst>
        <pc:picChg chg="add mod">
          <ac:chgData name="박성철" userId="b2bfd8f1-2f1b-482e-bab5-85850215cba3" providerId="ADAL" clId="{240237F0-1139-7844-8F06-4A4F98797B18}" dt="2021-09-28T10:45:35.008" v="1377" actId="1076"/>
          <ac:picMkLst>
            <pc:docMk/>
            <pc:sldMk cId="3143317029" sldId="337"/>
            <ac:picMk id="4" creationId="{56C5DE46-A681-C142-9D36-A6FC8CC6FEA0}"/>
          </ac:picMkLst>
        </pc:picChg>
        <pc:picChg chg="add mod">
          <ac:chgData name="박성철" userId="b2bfd8f1-2f1b-482e-bab5-85850215cba3" providerId="ADAL" clId="{240237F0-1139-7844-8F06-4A4F98797B18}" dt="2021-09-28T10:45:38.191" v="1379" actId="1076"/>
          <ac:picMkLst>
            <pc:docMk/>
            <pc:sldMk cId="3143317029" sldId="337"/>
            <ac:picMk id="5" creationId="{33AAEB6E-C8FC-5947-A501-997473FA3072}"/>
          </ac:picMkLst>
        </pc:picChg>
      </pc:sldChg>
      <pc:sldChg chg="addSp delSp new mod">
        <pc:chgData name="박성철" userId="b2bfd8f1-2f1b-482e-bab5-85850215cba3" providerId="ADAL" clId="{240237F0-1139-7844-8F06-4A4F98797B18}" dt="2021-09-28T10:45:28.721" v="1373" actId="21"/>
        <pc:sldMkLst>
          <pc:docMk/>
          <pc:sldMk cId="1227738941" sldId="338"/>
        </pc:sldMkLst>
        <pc:picChg chg="add del">
          <ac:chgData name="박성철" userId="b2bfd8f1-2f1b-482e-bab5-85850215cba3" providerId="ADAL" clId="{240237F0-1139-7844-8F06-4A4F98797B18}" dt="2021-09-28T10:45:28.721" v="1373" actId="21"/>
          <ac:picMkLst>
            <pc:docMk/>
            <pc:sldMk cId="1227738941" sldId="338"/>
            <ac:picMk id="4" creationId="{F49055CE-2582-EB43-A86C-C2022C63551C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8T11:06:16.023" v="1387"/>
        <pc:sldMkLst>
          <pc:docMk/>
          <pc:sldMk cId="3318625383" sldId="339"/>
        </pc:sldMkLst>
        <pc:spChg chg="del">
          <ac:chgData name="박성철" userId="b2bfd8f1-2f1b-482e-bab5-85850215cba3" providerId="ADAL" clId="{240237F0-1139-7844-8F06-4A4F98797B18}" dt="2021-09-28T10:48:32.983" v="1381"/>
          <ac:spMkLst>
            <pc:docMk/>
            <pc:sldMk cId="3318625383" sldId="339"/>
            <ac:spMk id="3" creationId="{646542C2-AEAF-6144-AEBA-278F850A7C18}"/>
          </ac:spMkLst>
        </pc:spChg>
        <pc:spChg chg="add mod">
          <ac:chgData name="박성철" userId="b2bfd8f1-2f1b-482e-bab5-85850215cba3" providerId="ADAL" clId="{240237F0-1139-7844-8F06-4A4F98797B18}" dt="2021-09-28T10:49:37.394" v="1382" actId="478"/>
          <ac:spMkLst>
            <pc:docMk/>
            <pc:sldMk cId="3318625383" sldId="339"/>
            <ac:spMk id="6" creationId="{AE15656B-5AD8-024C-9331-CEADE95A3C62}"/>
          </ac:spMkLst>
        </pc:spChg>
        <pc:picChg chg="add del mod">
          <ac:chgData name="박성철" userId="b2bfd8f1-2f1b-482e-bab5-85850215cba3" providerId="ADAL" clId="{240237F0-1139-7844-8F06-4A4F98797B18}" dt="2021-09-28T10:49:37.394" v="1382" actId="478"/>
          <ac:picMkLst>
            <pc:docMk/>
            <pc:sldMk cId="3318625383" sldId="339"/>
            <ac:picMk id="4" creationId="{76C4E91E-599D-8840-BC07-586E9EAF5700}"/>
          </ac:picMkLst>
        </pc:picChg>
        <pc:picChg chg="add del mod">
          <ac:chgData name="박성철" userId="b2bfd8f1-2f1b-482e-bab5-85850215cba3" providerId="ADAL" clId="{240237F0-1139-7844-8F06-4A4F98797B18}" dt="2021-09-28T11:06:15.515" v="1386" actId="478"/>
          <ac:picMkLst>
            <pc:docMk/>
            <pc:sldMk cId="3318625383" sldId="339"/>
            <ac:picMk id="7" creationId="{27637760-3515-0C49-BEA0-5B2E4B695615}"/>
          </ac:picMkLst>
        </pc:picChg>
        <pc:picChg chg="add">
          <ac:chgData name="박성철" userId="b2bfd8f1-2f1b-482e-bab5-85850215cba3" providerId="ADAL" clId="{240237F0-1139-7844-8F06-4A4F98797B18}" dt="2021-09-28T11:06:16.023" v="1387"/>
          <ac:picMkLst>
            <pc:docMk/>
            <pc:sldMk cId="3318625383" sldId="339"/>
            <ac:picMk id="8" creationId="{CBD2D21F-E0D1-414F-8FE6-C9137735E254}"/>
          </ac:picMkLst>
        </pc:picChg>
      </pc:sldChg>
      <pc:sldChg chg="addSp delSp modSp new">
        <pc:chgData name="박성철" userId="b2bfd8f1-2f1b-482e-bab5-85850215cba3" providerId="ADAL" clId="{240237F0-1139-7844-8F06-4A4F98797B18}" dt="2021-09-28T11:51:26.357" v="1388"/>
        <pc:sldMkLst>
          <pc:docMk/>
          <pc:sldMk cId="1214630650" sldId="340"/>
        </pc:sldMkLst>
        <pc:spChg chg="del">
          <ac:chgData name="박성철" userId="b2bfd8f1-2f1b-482e-bab5-85850215cba3" providerId="ADAL" clId="{240237F0-1139-7844-8F06-4A4F98797B18}" dt="2021-09-28T11:51:26.357" v="1388"/>
          <ac:spMkLst>
            <pc:docMk/>
            <pc:sldMk cId="1214630650" sldId="340"/>
            <ac:spMk id="3" creationId="{E9946529-2189-D24C-A805-590721336CDA}"/>
          </ac:spMkLst>
        </pc:spChg>
        <pc:picChg chg="add mod">
          <ac:chgData name="박성철" userId="b2bfd8f1-2f1b-482e-bab5-85850215cba3" providerId="ADAL" clId="{240237F0-1139-7844-8F06-4A4F98797B18}" dt="2021-09-28T11:51:26.357" v="1388"/>
          <ac:picMkLst>
            <pc:docMk/>
            <pc:sldMk cId="1214630650" sldId="340"/>
            <ac:picMk id="4" creationId="{214D5B4D-8C6A-BA4A-919B-3051C7FD6327}"/>
          </ac:picMkLst>
        </pc:picChg>
      </pc:sldChg>
      <pc:sldChg chg="addSp delSp modSp new">
        <pc:chgData name="박성철" userId="b2bfd8f1-2f1b-482e-bab5-85850215cba3" providerId="ADAL" clId="{240237F0-1139-7844-8F06-4A4F98797B18}" dt="2021-09-28T11:51:46.612" v="1390"/>
        <pc:sldMkLst>
          <pc:docMk/>
          <pc:sldMk cId="496215653" sldId="341"/>
        </pc:sldMkLst>
        <pc:spChg chg="del">
          <ac:chgData name="박성철" userId="b2bfd8f1-2f1b-482e-bab5-85850215cba3" providerId="ADAL" clId="{240237F0-1139-7844-8F06-4A4F98797B18}" dt="2021-09-28T11:51:46.612" v="1390"/>
          <ac:spMkLst>
            <pc:docMk/>
            <pc:sldMk cId="496215653" sldId="341"/>
            <ac:spMk id="3" creationId="{869E6BE6-3D53-6F40-828C-74D9F39728C9}"/>
          </ac:spMkLst>
        </pc:spChg>
        <pc:picChg chg="add mod">
          <ac:chgData name="박성철" userId="b2bfd8f1-2f1b-482e-bab5-85850215cba3" providerId="ADAL" clId="{240237F0-1139-7844-8F06-4A4F98797B18}" dt="2021-09-28T11:51:46.612" v="1390"/>
          <ac:picMkLst>
            <pc:docMk/>
            <pc:sldMk cId="496215653" sldId="341"/>
            <ac:picMk id="4" creationId="{6F5E8682-5BDA-3B46-B018-C73A752614EC}"/>
          </ac:picMkLst>
        </pc:picChg>
      </pc:sldChg>
      <pc:sldChg chg="addSp delSp modSp new mod ord">
        <pc:chgData name="박성철" userId="b2bfd8f1-2f1b-482e-bab5-85850215cba3" providerId="ADAL" clId="{240237F0-1139-7844-8F06-4A4F98797B18}" dt="2021-09-28T11:54:33.746" v="1410" actId="20578"/>
        <pc:sldMkLst>
          <pc:docMk/>
          <pc:sldMk cId="1464044765" sldId="342"/>
        </pc:sldMkLst>
        <pc:spChg chg="del">
          <ac:chgData name="박성철" userId="b2bfd8f1-2f1b-482e-bab5-85850215cba3" providerId="ADAL" clId="{240237F0-1139-7844-8F06-4A4F98797B18}" dt="2021-09-28T11:52:42.351" v="1392"/>
          <ac:spMkLst>
            <pc:docMk/>
            <pc:sldMk cId="1464044765" sldId="342"/>
            <ac:spMk id="3" creationId="{F0406B5E-3054-1446-8383-9860DC7D683C}"/>
          </ac:spMkLst>
        </pc:spChg>
        <pc:picChg chg="add mod">
          <ac:chgData name="박성철" userId="b2bfd8f1-2f1b-482e-bab5-85850215cba3" providerId="ADAL" clId="{240237F0-1139-7844-8F06-4A4F98797B18}" dt="2021-09-28T11:53:14.662" v="1402" actId="1076"/>
          <ac:picMkLst>
            <pc:docMk/>
            <pc:sldMk cId="1464044765" sldId="342"/>
            <ac:picMk id="4" creationId="{5380F731-DA87-C247-A11A-0D84DB387CD2}"/>
          </ac:picMkLst>
        </pc:picChg>
        <pc:picChg chg="add mod">
          <ac:chgData name="박성철" userId="b2bfd8f1-2f1b-482e-bab5-85850215cba3" providerId="ADAL" clId="{240237F0-1139-7844-8F06-4A4F98797B18}" dt="2021-09-28T11:53:15.483" v="1403" actId="1076"/>
          <ac:picMkLst>
            <pc:docMk/>
            <pc:sldMk cId="1464044765" sldId="342"/>
            <ac:picMk id="5" creationId="{DDB77213-2659-D642-9E2A-55584D50A596}"/>
          </ac:picMkLst>
        </pc:picChg>
      </pc:sldChg>
      <pc:sldChg chg="addSp delSp modSp new ord">
        <pc:chgData name="박성철" userId="b2bfd8f1-2f1b-482e-bab5-85850215cba3" providerId="ADAL" clId="{240237F0-1139-7844-8F06-4A4F98797B18}" dt="2021-09-28T11:54:35.938" v="1411" actId="20578"/>
        <pc:sldMkLst>
          <pc:docMk/>
          <pc:sldMk cId="1802589086" sldId="343"/>
        </pc:sldMkLst>
        <pc:spChg chg="del">
          <ac:chgData name="박성철" userId="b2bfd8f1-2f1b-482e-bab5-85850215cba3" providerId="ADAL" clId="{240237F0-1139-7844-8F06-4A4F98797B18}" dt="2021-09-28T11:53:48.879" v="1405"/>
          <ac:spMkLst>
            <pc:docMk/>
            <pc:sldMk cId="1802589086" sldId="343"/>
            <ac:spMk id="3" creationId="{26D3A073-8C6D-BC40-BC47-D2D2B69AE049}"/>
          </ac:spMkLst>
        </pc:spChg>
        <pc:picChg chg="add mod">
          <ac:chgData name="박성철" userId="b2bfd8f1-2f1b-482e-bab5-85850215cba3" providerId="ADAL" clId="{240237F0-1139-7844-8F06-4A4F98797B18}" dt="2021-09-28T11:53:48.879" v="1405"/>
          <ac:picMkLst>
            <pc:docMk/>
            <pc:sldMk cId="1802589086" sldId="343"/>
            <ac:picMk id="4" creationId="{49A5E2DA-9685-B044-929C-39C28F52546B}"/>
          </ac:picMkLst>
        </pc:picChg>
      </pc:sldChg>
      <pc:sldChg chg="addSp delSp modSp new mod ord">
        <pc:chgData name="박성철" userId="b2bfd8f1-2f1b-482e-bab5-85850215cba3" providerId="ADAL" clId="{240237F0-1139-7844-8F06-4A4F98797B18}" dt="2021-09-28T11:54:37.468" v="1412" actId="20578"/>
        <pc:sldMkLst>
          <pc:docMk/>
          <pc:sldMk cId="1900281622" sldId="344"/>
        </pc:sldMkLst>
        <pc:spChg chg="del">
          <ac:chgData name="박성철" userId="b2bfd8f1-2f1b-482e-bab5-85850215cba3" providerId="ADAL" clId="{240237F0-1139-7844-8F06-4A4F98797B18}" dt="2021-09-28T11:54:24.527" v="1407"/>
          <ac:spMkLst>
            <pc:docMk/>
            <pc:sldMk cId="1900281622" sldId="344"/>
            <ac:spMk id="3" creationId="{BE64A90F-3DA9-4F4B-B7B5-5E20162CF53F}"/>
          </ac:spMkLst>
        </pc:spChg>
        <pc:picChg chg="add mod">
          <ac:chgData name="박성철" userId="b2bfd8f1-2f1b-482e-bab5-85850215cba3" providerId="ADAL" clId="{240237F0-1139-7844-8F06-4A4F98797B18}" dt="2021-09-28T11:54:27.406" v="1409" actId="1076"/>
          <ac:picMkLst>
            <pc:docMk/>
            <pc:sldMk cId="1900281622" sldId="344"/>
            <ac:picMk id="4" creationId="{13AE6D6B-CFFA-5545-AA74-419F44977FB7}"/>
          </ac:picMkLst>
        </pc:picChg>
      </pc:sldChg>
      <pc:sldChg chg="addSp modSp new mod">
        <pc:chgData name="박성철" userId="b2bfd8f1-2f1b-482e-bab5-85850215cba3" providerId="ADAL" clId="{240237F0-1139-7844-8F06-4A4F98797B18}" dt="2021-09-29T10:24:55.549" v="1680" actId="1076"/>
        <pc:sldMkLst>
          <pc:docMk/>
          <pc:sldMk cId="3176770744" sldId="363"/>
        </pc:sldMkLst>
        <pc:spChg chg="mod">
          <ac:chgData name="박성철" userId="b2bfd8f1-2f1b-482e-bab5-85850215cba3" providerId="ADAL" clId="{240237F0-1139-7844-8F06-4A4F98797B18}" dt="2021-09-29T10:21:37.496" v="1618" actId="21"/>
          <ac:spMkLst>
            <pc:docMk/>
            <pc:sldMk cId="3176770744" sldId="363"/>
            <ac:spMk id="2" creationId="{8225A21D-00A5-EF49-B84C-FA7EAF589EC8}"/>
          </ac:spMkLst>
        </pc:spChg>
        <pc:spChg chg="mod">
          <ac:chgData name="박성철" userId="b2bfd8f1-2f1b-482e-bab5-85850215cba3" providerId="ADAL" clId="{240237F0-1139-7844-8F06-4A4F98797B18}" dt="2021-09-29T10:24:53.030" v="1678" actId="20577"/>
          <ac:spMkLst>
            <pc:docMk/>
            <pc:sldMk cId="3176770744" sldId="363"/>
            <ac:spMk id="3" creationId="{83DFE01A-2637-2E49-872F-779C62E320BA}"/>
          </ac:spMkLst>
        </pc:spChg>
        <pc:picChg chg="add mod">
          <ac:chgData name="박성철" userId="b2bfd8f1-2f1b-482e-bab5-85850215cba3" providerId="ADAL" clId="{240237F0-1139-7844-8F06-4A4F98797B18}" dt="2021-09-29T10:24:55.549" v="1680" actId="1076"/>
          <ac:picMkLst>
            <pc:docMk/>
            <pc:sldMk cId="3176770744" sldId="363"/>
            <ac:picMk id="4" creationId="{FCB3BA7E-DAF4-7845-AB71-FDDE55FFA11E}"/>
          </ac:picMkLst>
        </pc:picChg>
      </pc:sldChg>
      <pc:sldChg chg="addSp delSp modSp new">
        <pc:chgData name="박성철" userId="b2bfd8f1-2f1b-482e-bab5-85850215cba3" providerId="ADAL" clId="{240237F0-1139-7844-8F06-4A4F98797B18}" dt="2021-09-29T10:25:42.066" v="1682"/>
        <pc:sldMkLst>
          <pc:docMk/>
          <pc:sldMk cId="4231399923" sldId="364"/>
        </pc:sldMkLst>
        <pc:spChg chg="del">
          <ac:chgData name="박성철" userId="b2bfd8f1-2f1b-482e-bab5-85850215cba3" providerId="ADAL" clId="{240237F0-1139-7844-8F06-4A4F98797B18}" dt="2021-09-29T10:25:42.066" v="1682"/>
          <ac:spMkLst>
            <pc:docMk/>
            <pc:sldMk cId="4231399923" sldId="364"/>
            <ac:spMk id="3" creationId="{9E87983D-149D-EC47-BCAE-DF0320760CC3}"/>
          </ac:spMkLst>
        </pc:spChg>
        <pc:picChg chg="add mod">
          <ac:chgData name="박성철" userId="b2bfd8f1-2f1b-482e-bab5-85850215cba3" providerId="ADAL" clId="{240237F0-1139-7844-8F06-4A4F98797B18}" dt="2021-09-29T10:25:42.066" v="1682"/>
          <ac:picMkLst>
            <pc:docMk/>
            <pc:sldMk cId="4231399923" sldId="364"/>
            <ac:picMk id="4" creationId="{A8C23231-38FC-DC43-888B-E51AF573E0E4}"/>
          </ac:picMkLst>
        </pc:picChg>
      </pc:sldChg>
      <pc:sldChg chg="addSp modSp new mod">
        <pc:chgData name="박성철" userId="b2bfd8f1-2f1b-482e-bab5-85850215cba3" providerId="ADAL" clId="{240237F0-1139-7844-8F06-4A4F98797B18}" dt="2021-09-29T10:26:50.502" v="1686" actId="1076"/>
        <pc:sldMkLst>
          <pc:docMk/>
          <pc:sldMk cId="665333455" sldId="365"/>
        </pc:sldMkLst>
        <pc:picChg chg="add mod">
          <ac:chgData name="박성철" userId="b2bfd8f1-2f1b-482e-bab5-85850215cba3" providerId="ADAL" clId="{240237F0-1139-7844-8F06-4A4F98797B18}" dt="2021-09-29T10:26:50.502" v="1686" actId="1076"/>
          <ac:picMkLst>
            <pc:docMk/>
            <pc:sldMk cId="665333455" sldId="365"/>
            <ac:picMk id="4" creationId="{164C23CD-7574-7D4D-A367-9EF52C1BDB03}"/>
          </ac:picMkLst>
        </pc:picChg>
      </pc:sldChg>
      <pc:sldChg chg="addSp delSp modSp new">
        <pc:chgData name="박성철" userId="b2bfd8f1-2f1b-482e-bab5-85850215cba3" providerId="ADAL" clId="{240237F0-1139-7844-8F06-4A4F98797B18}" dt="2021-09-29T10:27:27.948" v="1688"/>
        <pc:sldMkLst>
          <pc:docMk/>
          <pc:sldMk cId="521365819" sldId="366"/>
        </pc:sldMkLst>
        <pc:spChg chg="del">
          <ac:chgData name="박성철" userId="b2bfd8f1-2f1b-482e-bab5-85850215cba3" providerId="ADAL" clId="{240237F0-1139-7844-8F06-4A4F98797B18}" dt="2021-09-29T10:27:27.948" v="1688"/>
          <ac:spMkLst>
            <pc:docMk/>
            <pc:sldMk cId="521365819" sldId="366"/>
            <ac:spMk id="3" creationId="{89EF6FEB-C9CE-B94C-88A0-3EF6DE593230}"/>
          </ac:spMkLst>
        </pc:spChg>
        <pc:picChg chg="add mod">
          <ac:chgData name="박성철" userId="b2bfd8f1-2f1b-482e-bab5-85850215cba3" providerId="ADAL" clId="{240237F0-1139-7844-8F06-4A4F98797B18}" dt="2021-09-29T10:27:27.948" v="1688"/>
          <ac:picMkLst>
            <pc:docMk/>
            <pc:sldMk cId="521365819" sldId="366"/>
            <ac:picMk id="4" creationId="{8E7E0A9C-B221-5E49-B257-E8CC622C6FBA}"/>
          </ac:picMkLst>
        </pc:picChg>
      </pc:sldChg>
      <pc:sldChg chg="addSp modSp new mod">
        <pc:chgData name="박성철" userId="b2bfd8f1-2f1b-482e-bab5-85850215cba3" providerId="ADAL" clId="{240237F0-1139-7844-8F06-4A4F98797B18}" dt="2021-09-29T10:29:34.787" v="1743" actId="1076"/>
        <pc:sldMkLst>
          <pc:docMk/>
          <pc:sldMk cId="4090899385" sldId="367"/>
        </pc:sldMkLst>
        <pc:spChg chg="add mod">
          <ac:chgData name="박성철" userId="b2bfd8f1-2f1b-482e-bab5-85850215cba3" providerId="ADAL" clId="{240237F0-1139-7844-8F06-4A4F98797B18}" dt="2021-09-29T10:28:58.623" v="1736" actId="207"/>
          <ac:spMkLst>
            <pc:docMk/>
            <pc:sldMk cId="4090899385" sldId="367"/>
            <ac:spMk id="8" creationId="{5A368E71-CE04-DB40-86C7-0E0A63D19B00}"/>
          </ac:spMkLst>
        </pc:spChg>
        <pc:picChg chg="add mod">
          <ac:chgData name="박성철" userId="b2bfd8f1-2f1b-482e-bab5-85850215cba3" providerId="ADAL" clId="{240237F0-1139-7844-8F06-4A4F98797B18}" dt="2021-09-29T10:28:12.583" v="1695" actId="1076"/>
          <ac:picMkLst>
            <pc:docMk/>
            <pc:sldMk cId="4090899385" sldId="367"/>
            <ac:picMk id="4" creationId="{8162C666-B91B-684A-A58E-461A072EE0CC}"/>
          </ac:picMkLst>
        </pc:picChg>
        <pc:picChg chg="add mod">
          <ac:chgData name="박성철" userId="b2bfd8f1-2f1b-482e-bab5-85850215cba3" providerId="ADAL" clId="{240237F0-1139-7844-8F06-4A4F98797B18}" dt="2021-09-29T10:29:34.787" v="1743" actId="1076"/>
          <ac:picMkLst>
            <pc:docMk/>
            <pc:sldMk cId="4090899385" sldId="367"/>
            <ac:picMk id="9" creationId="{6A9F4540-F4D4-764F-A95C-6933AF52A8B4}"/>
          </ac:picMkLst>
        </pc:picChg>
        <pc:cxnChg chg="add mod">
          <ac:chgData name="박성철" userId="b2bfd8f1-2f1b-482e-bab5-85850215cba3" providerId="ADAL" clId="{240237F0-1139-7844-8F06-4A4F98797B18}" dt="2021-09-29T10:28:40.190" v="1726" actId="208"/>
          <ac:cxnSpMkLst>
            <pc:docMk/>
            <pc:sldMk cId="4090899385" sldId="367"/>
            <ac:cxnSpMk id="6" creationId="{23180C56-29E4-4E4F-A900-8608105D73C9}"/>
          </ac:cxnSpMkLst>
        </pc:cxnChg>
        <pc:cxnChg chg="add mod">
          <ac:chgData name="박성철" userId="b2bfd8f1-2f1b-482e-bab5-85850215cba3" providerId="ADAL" clId="{240237F0-1139-7844-8F06-4A4F98797B18}" dt="2021-09-29T10:28:40.190" v="1726" actId="208"/>
          <ac:cxnSpMkLst>
            <pc:docMk/>
            <pc:sldMk cId="4090899385" sldId="367"/>
            <ac:cxnSpMk id="7" creationId="{C0A5D344-C247-5D46-BB0A-4F51FBE3F4C4}"/>
          </ac:cxnSpMkLst>
        </pc:cxnChg>
      </pc:sldChg>
      <pc:sldChg chg="addSp delSp modSp new mod">
        <pc:chgData name="박성철" userId="b2bfd8f1-2f1b-482e-bab5-85850215cba3" providerId="ADAL" clId="{240237F0-1139-7844-8F06-4A4F98797B18}" dt="2021-09-29T10:42:14.763" v="1802" actId="1076"/>
        <pc:sldMkLst>
          <pc:docMk/>
          <pc:sldMk cId="1068942640" sldId="368"/>
        </pc:sldMkLst>
        <pc:spChg chg="mod">
          <ac:chgData name="박성철" userId="b2bfd8f1-2f1b-482e-bab5-85850215cba3" providerId="ADAL" clId="{240237F0-1139-7844-8F06-4A4F98797B18}" dt="2021-09-29T10:41:34.238" v="1799" actId="20577"/>
          <ac:spMkLst>
            <pc:docMk/>
            <pc:sldMk cId="1068942640" sldId="368"/>
            <ac:spMk id="2" creationId="{4677A7E1-F551-5B4A-9295-A350B13D6837}"/>
          </ac:spMkLst>
        </pc:spChg>
        <pc:spChg chg="del">
          <ac:chgData name="박성철" userId="b2bfd8f1-2f1b-482e-bab5-85850215cba3" providerId="ADAL" clId="{240237F0-1139-7844-8F06-4A4F98797B18}" dt="2021-09-29T10:41:09.470" v="1745"/>
          <ac:spMkLst>
            <pc:docMk/>
            <pc:sldMk cId="1068942640" sldId="368"/>
            <ac:spMk id="3" creationId="{4AE63880-75C1-D448-A0F6-41C494A2DA29}"/>
          </ac:spMkLst>
        </pc:spChg>
        <pc:picChg chg="add mod">
          <ac:chgData name="박성철" userId="b2bfd8f1-2f1b-482e-bab5-85850215cba3" providerId="ADAL" clId="{240237F0-1139-7844-8F06-4A4F98797B18}" dt="2021-09-29T10:41:17.321" v="1749" actId="1076"/>
          <ac:picMkLst>
            <pc:docMk/>
            <pc:sldMk cId="1068942640" sldId="368"/>
            <ac:picMk id="4" creationId="{D8D8DA65-E42B-854A-9366-A0E8007A9D68}"/>
          </ac:picMkLst>
        </pc:picChg>
        <pc:picChg chg="add mod">
          <ac:chgData name="박성철" userId="b2bfd8f1-2f1b-482e-bab5-85850215cba3" providerId="ADAL" clId="{240237F0-1139-7844-8F06-4A4F98797B18}" dt="2021-09-29T10:42:14.763" v="1802" actId="1076"/>
          <ac:picMkLst>
            <pc:docMk/>
            <pc:sldMk cId="1068942640" sldId="368"/>
            <ac:picMk id="5" creationId="{71110C53-A832-B349-B050-A0AA4BE9FD4A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9T10:51:30.285" v="1882"/>
        <pc:sldMkLst>
          <pc:docMk/>
          <pc:sldMk cId="1167785690" sldId="369"/>
        </pc:sldMkLst>
        <pc:spChg chg="mod">
          <ac:chgData name="박성철" userId="b2bfd8f1-2f1b-482e-bab5-85850215cba3" providerId="ADAL" clId="{240237F0-1139-7844-8F06-4A4F98797B18}" dt="2021-09-29T10:50:04.101" v="1881" actId="20577"/>
          <ac:spMkLst>
            <pc:docMk/>
            <pc:sldMk cId="1167785690" sldId="369"/>
            <ac:spMk id="2" creationId="{2D55D372-9B93-BF46-A6C0-52969B98C26B}"/>
          </ac:spMkLst>
        </pc:spChg>
        <pc:spChg chg="del">
          <ac:chgData name="박성철" userId="b2bfd8f1-2f1b-482e-bab5-85850215cba3" providerId="ADAL" clId="{240237F0-1139-7844-8F06-4A4F98797B18}" dt="2021-09-29T10:51:30.285" v="1882"/>
          <ac:spMkLst>
            <pc:docMk/>
            <pc:sldMk cId="1167785690" sldId="369"/>
            <ac:spMk id="3" creationId="{1BA052BD-ADE5-2248-834A-FB29BB50629A}"/>
          </ac:spMkLst>
        </pc:spChg>
        <pc:picChg chg="add mod">
          <ac:chgData name="박성철" userId="b2bfd8f1-2f1b-482e-bab5-85850215cba3" providerId="ADAL" clId="{240237F0-1139-7844-8F06-4A4F98797B18}" dt="2021-09-29T10:51:30.285" v="1882"/>
          <ac:picMkLst>
            <pc:docMk/>
            <pc:sldMk cId="1167785690" sldId="369"/>
            <ac:picMk id="4" creationId="{9B6F557A-D8EB-B747-9AF4-B54E3176A6AB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9T11:02:56.447" v="1895"/>
        <pc:sldMkLst>
          <pc:docMk/>
          <pc:sldMk cId="3937649928" sldId="370"/>
        </pc:sldMkLst>
        <pc:spChg chg="del">
          <ac:chgData name="박성철" userId="b2bfd8f1-2f1b-482e-bab5-85850215cba3" providerId="ADAL" clId="{240237F0-1139-7844-8F06-4A4F98797B18}" dt="2021-09-29T10:55:47.063" v="1887"/>
          <ac:spMkLst>
            <pc:docMk/>
            <pc:sldMk cId="3937649928" sldId="370"/>
            <ac:spMk id="3" creationId="{8183F325-59EC-BA4B-B8E2-044766D50647}"/>
          </ac:spMkLst>
        </pc:spChg>
        <pc:spChg chg="add mod">
          <ac:chgData name="박성철" userId="b2bfd8f1-2f1b-482e-bab5-85850215cba3" providerId="ADAL" clId="{240237F0-1139-7844-8F06-4A4F98797B18}" dt="2021-09-29T11:02:55.296" v="1894" actId="478"/>
          <ac:spMkLst>
            <pc:docMk/>
            <pc:sldMk cId="3937649928" sldId="370"/>
            <ac:spMk id="7" creationId="{6E501A63-1212-6246-B8C6-4CE083106D9D}"/>
          </ac:spMkLst>
        </pc:spChg>
        <pc:picChg chg="add del mod">
          <ac:chgData name="박성철" userId="b2bfd8f1-2f1b-482e-bab5-85850215cba3" providerId="ADAL" clId="{240237F0-1139-7844-8F06-4A4F98797B18}" dt="2021-09-29T10:54:44.104" v="1886" actId="478"/>
          <ac:picMkLst>
            <pc:docMk/>
            <pc:sldMk cId="3937649928" sldId="370"/>
            <ac:picMk id="4" creationId="{F032F12B-77AC-9843-9771-5E8A9B51A85C}"/>
          </ac:picMkLst>
        </pc:picChg>
        <pc:picChg chg="add del mod">
          <ac:chgData name="박성철" userId="b2bfd8f1-2f1b-482e-bab5-85850215cba3" providerId="ADAL" clId="{240237F0-1139-7844-8F06-4A4F98797B18}" dt="2021-09-29T11:02:55.296" v="1894" actId="478"/>
          <ac:picMkLst>
            <pc:docMk/>
            <pc:sldMk cId="3937649928" sldId="370"/>
            <ac:picMk id="5" creationId="{26957A4C-E12B-2644-BF4C-1667EA72E190}"/>
          </ac:picMkLst>
        </pc:picChg>
        <pc:picChg chg="add">
          <ac:chgData name="박성철" userId="b2bfd8f1-2f1b-482e-bab5-85850215cba3" providerId="ADAL" clId="{240237F0-1139-7844-8F06-4A4F98797B18}" dt="2021-09-29T11:02:56.447" v="1895"/>
          <ac:picMkLst>
            <pc:docMk/>
            <pc:sldMk cId="3937649928" sldId="370"/>
            <ac:picMk id="8" creationId="{8CBEF044-6213-5B4F-9540-FF69969AE86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9T11:03:24.053" v="1898" actId="1076"/>
        <pc:sldMkLst>
          <pc:docMk/>
          <pc:sldMk cId="393942488" sldId="371"/>
        </pc:sldMkLst>
        <pc:spChg chg="del">
          <ac:chgData name="박성철" userId="b2bfd8f1-2f1b-482e-bab5-85850215cba3" providerId="ADAL" clId="{240237F0-1139-7844-8F06-4A4F98797B18}" dt="2021-09-29T10:57:52.632" v="1889"/>
          <ac:spMkLst>
            <pc:docMk/>
            <pc:sldMk cId="393942488" sldId="371"/>
            <ac:spMk id="3" creationId="{27A73CD1-0616-0843-951A-480C8AA29AB8}"/>
          </ac:spMkLst>
        </pc:spChg>
        <pc:spChg chg="add mod">
          <ac:chgData name="박성철" userId="b2bfd8f1-2f1b-482e-bab5-85850215cba3" providerId="ADAL" clId="{240237F0-1139-7844-8F06-4A4F98797B18}" dt="2021-09-29T10:59:42.908" v="1890" actId="478"/>
          <ac:spMkLst>
            <pc:docMk/>
            <pc:sldMk cId="393942488" sldId="371"/>
            <ac:spMk id="6" creationId="{B71ECD3B-DB70-BE47-9568-A26C9E6C7063}"/>
          </ac:spMkLst>
        </pc:spChg>
        <pc:picChg chg="add del mod">
          <ac:chgData name="박성철" userId="b2bfd8f1-2f1b-482e-bab5-85850215cba3" providerId="ADAL" clId="{240237F0-1139-7844-8F06-4A4F98797B18}" dt="2021-09-29T10:59:42.908" v="1890" actId="478"/>
          <ac:picMkLst>
            <pc:docMk/>
            <pc:sldMk cId="393942488" sldId="371"/>
            <ac:picMk id="4" creationId="{A6F9AD7A-1E62-A140-BDC8-EAB5169F96F4}"/>
          </ac:picMkLst>
        </pc:picChg>
        <pc:picChg chg="add del mod">
          <ac:chgData name="박성철" userId="b2bfd8f1-2f1b-482e-bab5-85850215cba3" providerId="ADAL" clId="{240237F0-1139-7844-8F06-4A4F98797B18}" dt="2021-09-29T11:03:21.972" v="1896" actId="478"/>
          <ac:picMkLst>
            <pc:docMk/>
            <pc:sldMk cId="393942488" sldId="371"/>
            <ac:picMk id="7" creationId="{264C81A5-8783-3745-98B5-C95DFC48CA32}"/>
          </ac:picMkLst>
        </pc:picChg>
        <pc:picChg chg="add mod">
          <ac:chgData name="박성철" userId="b2bfd8f1-2f1b-482e-bab5-85850215cba3" providerId="ADAL" clId="{240237F0-1139-7844-8F06-4A4F98797B18}" dt="2021-09-29T11:03:24.053" v="1898" actId="1076"/>
          <ac:picMkLst>
            <pc:docMk/>
            <pc:sldMk cId="393942488" sldId="371"/>
            <ac:picMk id="8" creationId="{8B46854C-6CCD-884F-9D96-F655B27A2B28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9T11:04:28.461" v="1906" actId="1076"/>
        <pc:sldMkLst>
          <pc:docMk/>
          <pc:sldMk cId="2207625322" sldId="372"/>
        </pc:sldMkLst>
        <pc:spChg chg="del">
          <ac:chgData name="박성철" userId="b2bfd8f1-2f1b-482e-bab5-85850215cba3" providerId="ADAL" clId="{240237F0-1139-7844-8F06-4A4F98797B18}" dt="2021-09-29T11:03:57.675" v="1900"/>
          <ac:spMkLst>
            <pc:docMk/>
            <pc:sldMk cId="2207625322" sldId="372"/>
            <ac:spMk id="3" creationId="{C545E514-8985-0E4A-925B-983938BE0348}"/>
          </ac:spMkLst>
        </pc:spChg>
        <pc:picChg chg="add mod">
          <ac:chgData name="박성철" userId="b2bfd8f1-2f1b-482e-bab5-85850215cba3" providerId="ADAL" clId="{240237F0-1139-7844-8F06-4A4F98797B18}" dt="2021-09-29T11:03:59.773" v="1901" actId="1076"/>
          <ac:picMkLst>
            <pc:docMk/>
            <pc:sldMk cId="2207625322" sldId="372"/>
            <ac:picMk id="4" creationId="{51619298-DF28-CA4B-B2FC-3D1BABE23F6E}"/>
          </ac:picMkLst>
        </pc:picChg>
        <pc:picChg chg="add mod">
          <ac:chgData name="박성철" userId="b2bfd8f1-2f1b-482e-bab5-85850215cba3" providerId="ADAL" clId="{240237F0-1139-7844-8F06-4A4F98797B18}" dt="2021-09-29T11:04:28.461" v="1906" actId="1076"/>
          <ac:picMkLst>
            <pc:docMk/>
            <pc:sldMk cId="2207625322" sldId="372"/>
            <ac:picMk id="5" creationId="{5D8CD355-0AF4-224D-A14E-C51ADAC381C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29T11:35:16.035" v="1943" actId="20577"/>
        <pc:sldMkLst>
          <pc:docMk/>
          <pc:sldMk cId="1475694711" sldId="373"/>
        </pc:sldMkLst>
        <pc:spChg chg="mod">
          <ac:chgData name="박성철" userId="b2bfd8f1-2f1b-482e-bab5-85850215cba3" providerId="ADAL" clId="{240237F0-1139-7844-8F06-4A4F98797B18}" dt="2021-09-29T11:35:16.035" v="1943" actId="20577"/>
          <ac:spMkLst>
            <pc:docMk/>
            <pc:sldMk cId="1475694711" sldId="373"/>
            <ac:spMk id="2" creationId="{21ED31E6-52D8-EF41-B009-8C56EF9F676A}"/>
          </ac:spMkLst>
        </pc:spChg>
        <pc:spChg chg="del">
          <ac:chgData name="박성철" userId="b2bfd8f1-2f1b-482e-bab5-85850215cba3" providerId="ADAL" clId="{240237F0-1139-7844-8F06-4A4F98797B18}" dt="2021-09-29T11:35:02.218" v="1908"/>
          <ac:spMkLst>
            <pc:docMk/>
            <pc:sldMk cId="1475694711" sldId="373"/>
            <ac:spMk id="3" creationId="{AE9CBF06-AE8B-674C-9622-BB5F1F021F85}"/>
          </ac:spMkLst>
        </pc:spChg>
        <pc:picChg chg="add mod">
          <ac:chgData name="박성철" userId="b2bfd8f1-2f1b-482e-bab5-85850215cba3" providerId="ADAL" clId="{240237F0-1139-7844-8F06-4A4F98797B18}" dt="2021-09-29T11:35:02.218" v="1908"/>
          <ac:picMkLst>
            <pc:docMk/>
            <pc:sldMk cId="1475694711" sldId="373"/>
            <ac:picMk id="4" creationId="{8F94A336-1001-D543-B8D5-F472F136D150}"/>
          </ac:picMkLst>
        </pc:picChg>
      </pc:sldChg>
      <pc:sldChg chg="addSp delSp modSp new">
        <pc:chgData name="박성철" userId="b2bfd8f1-2f1b-482e-bab5-85850215cba3" providerId="ADAL" clId="{240237F0-1139-7844-8F06-4A4F98797B18}" dt="2021-09-29T11:35:39.827" v="1945"/>
        <pc:sldMkLst>
          <pc:docMk/>
          <pc:sldMk cId="1094974768" sldId="374"/>
        </pc:sldMkLst>
        <pc:spChg chg="del">
          <ac:chgData name="박성철" userId="b2bfd8f1-2f1b-482e-bab5-85850215cba3" providerId="ADAL" clId="{240237F0-1139-7844-8F06-4A4F98797B18}" dt="2021-09-29T11:35:39.827" v="1945"/>
          <ac:spMkLst>
            <pc:docMk/>
            <pc:sldMk cId="1094974768" sldId="374"/>
            <ac:spMk id="3" creationId="{BB879E6D-C0BB-9B49-BF8A-99AB2F17CAF0}"/>
          </ac:spMkLst>
        </pc:spChg>
        <pc:picChg chg="add mod">
          <ac:chgData name="박성철" userId="b2bfd8f1-2f1b-482e-bab5-85850215cba3" providerId="ADAL" clId="{240237F0-1139-7844-8F06-4A4F98797B18}" dt="2021-09-29T11:35:39.827" v="1945"/>
          <ac:picMkLst>
            <pc:docMk/>
            <pc:sldMk cId="1094974768" sldId="374"/>
            <ac:picMk id="4" creationId="{0CB33E3F-5C1E-A643-94FA-D4D7FBDDB0E1}"/>
          </ac:picMkLst>
        </pc:picChg>
      </pc:sldChg>
      <pc:sldChg chg="modSp new mod">
        <pc:chgData name="박성철" userId="b2bfd8f1-2f1b-482e-bab5-85850215cba3" providerId="ADAL" clId="{240237F0-1139-7844-8F06-4A4F98797B18}" dt="2021-09-29T11:52:25.943" v="2168" actId="20577"/>
        <pc:sldMkLst>
          <pc:docMk/>
          <pc:sldMk cId="1121048320" sldId="375"/>
        </pc:sldMkLst>
        <pc:spChg chg="mod">
          <ac:chgData name="박성철" userId="b2bfd8f1-2f1b-482e-bab5-85850215cba3" providerId="ADAL" clId="{240237F0-1139-7844-8F06-4A4F98797B18}" dt="2021-09-29T11:51:27.349" v="1967" actId="20577"/>
          <ac:spMkLst>
            <pc:docMk/>
            <pc:sldMk cId="1121048320" sldId="375"/>
            <ac:spMk id="2" creationId="{9EC293E9-C149-A349-AB11-63C3FE81FB73}"/>
          </ac:spMkLst>
        </pc:spChg>
        <pc:spChg chg="mod">
          <ac:chgData name="박성철" userId="b2bfd8f1-2f1b-482e-bab5-85850215cba3" providerId="ADAL" clId="{240237F0-1139-7844-8F06-4A4F98797B18}" dt="2021-09-29T11:52:25.943" v="2168" actId="20577"/>
          <ac:spMkLst>
            <pc:docMk/>
            <pc:sldMk cId="1121048320" sldId="375"/>
            <ac:spMk id="3" creationId="{00A301A6-1321-394F-97FE-193480716AC8}"/>
          </ac:spMkLst>
        </pc:spChg>
      </pc:sldChg>
      <pc:sldChg chg="addSp delSp modSp mod">
        <pc:chgData name="박성철" userId="b2bfd8f1-2f1b-482e-bab5-85850215cba3" providerId="ADAL" clId="{240237F0-1139-7844-8F06-4A4F98797B18}" dt="2021-09-30T03:41:28.307" v="2460" actId="1076"/>
        <pc:sldMkLst>
          <pc:docMk/>
          <pc:sldMk cId="336730381" sldId="376"/>
        </pc:sldMkLst>
        <pc:spChg chg="add mod">
          <ac:chgData name="박성철" userId="b2bfd8f1-2f1b-482e-bab5-85850215cba3" providerId="ADAL" clId="{240237F0-1139-7844-8F06-4A4F98797B18}" dt="2021-09-30T03:39:40.014" v="2403" actId="478"/>
          <ac:spMkLst>
            <pc:docMk/>
            <pc:sldMk cId="336730381" sldId="376"/>
            <ac:spMk id="3" creationId="{0A788A13-34FC-AA41-84AA-4B7A67FF4C1F}"/>
          </ac:spMkLst>
        </pc:spChg>
        <pc:spChg chg="add mod">
          <ac:chgData name="박성철" userId="b2bfd8f1-2f1b-482e-bab5-85850215cba3" providerId="ADAL" clId="{240237F0-1139-7844-8F06-4A4F98797B18}" dt="2021-09-30T03:40:24.579" v="2455" actId="207"/>
          <ac:spMkLst>
            <pc:docMk/>
            <pc:sldMk cId="336730381" sldId="376"/>
            <ac:spMk id="5" creationId="{3BA966CE-620E-344E-8748-D9B860EBF491}"/>
          </ac:spMkLst>
        </pc:spChg>
        <pc:picChg chg="add mod">
          <ac:chgData name="박성철" userId="b2bfd8f1-2f1b-482e-bab5-85850215cba3" providerId="ADAL" clId="{240237F0-1139-7844-8F06-4A4F98797B18}" dt="2021-09-30T03:39:54.380" v="2407" actId="1076"/>
          <ac:picMkLst>
            <pc:docMk/>
            <pc:sldMk cId="336730381" sldId="376"/>
            <ac:picMk id="4" creationId="{9B09DF40-D9C8-A849-82CE-E008923427D8}"/>
          </ac:picMkLst>
        </pc:picChg>
        <pc:picChg chg="add mod">
          <ac:chgData name="박성철" userId="b2bfd8f1-2f1b-482e-bab5-85850215cba3" providerId="ADAL" clId="{240237F0-1139-7844-8F06-4A4F98797B18}" dt="2021-09-30T03:41:28.307" v="2460" actId="1076"/>
          <ac:picMkLst>
            <pc:docMk/>
            <pc:sldMk cId="336730381" sldId="376"/>
            <ac:picMk id="6" creationId="{3E2EAD22-378B-7848-8DBC-3B3F721F9869}"/>
          </ac:picMkLst>
        </pc:picChg>
        <pc:picChg chg="del">
          <ac:chgData name="박성철" userId="b2bfd8f1-2f1b-482e-bab5-85850215cba3" providerId="ADAL" clId="{240237F0-1139-7844-8F06-4A4F98797B18}" dt="2021-09-30T03:39:40.014" v="2403" actId="478"/>
          <ac:picMkLst>
            <pc:docMk/>
            <pc:sldMk cId="336730381" sldId="376"/>
            <ac:picMk id="7" creationId="{CE7C39A4-75AD-C54B-A864-592B494FDA83}"/>
          </ac:picMkLst>
        </pc:picChg>
        <pc:picChg chg="del mod">
          <ac:chgData name="박성철" userId="b2bfd8f1-2f1b-482e-bab5-85850215cba3" providerId="ADAL" clId="{240237F0-1139-7844-8F06-4A4F98797B18}" dt="2021-09-30T03:41:25.004" v="2457" actId="478"/>
          <ac:picMkLst>
            <pc:docMk/>
            <pc:sldMk cId="336730381" sldId="376"/>
            <ac:picMk id="8" creationId="{E208630C-F56B-C243-807E-50627CD87FD4}"/>
          </ac:picMkLst>
        </pc:picChg>
      </pc:sldChg>
      <pc:sldChg chg="addSp delSp mod">
        <pc:chgData name="박성철" userId="b2bfd8f1-2f1b-482e-bab5-85850215cba3" providerId="ADAL" clId="{240237F0-1139-7844-8F06-4A4F98797B18}" dt="2021-09-30T03:42:00.660" v="2462"/>
        <pc:sldMkLst>
          <pc:docMk/>
          <pc:sldMk cId="2209476372" sldId="379"/>
        </pc:sldMkLst>
        <pc:picChg chg="add">
          <ac:chgData name="박성철" userId="b2bfd8f1-2f1b-482e-bab5-85850215cba3" providerId="ADAL" clId="{240237F0-1139-7844-8F06-4A4F98797B18}" dt="2021-09-30T03:42:00.660" v="2462"/>
          <ac:picMkLst>
            <pc:docMk/>
            <pc:sldMk cId="2209476372" sldId="379"/>
            <ac:picMk id="2" creationId="{6B76894D-6186-844C-86CE-378555F7E41D}"/>
          </ac:picMkLst>
        </pc:picChg>
        <pc:picChg chg="del">
          <ac:chgData name="박성철" userId="b2bfd8f1-2f1b-482e-bab5-85850215cba3" providerId="ADAL" clId="{240237F0-1139-7844-8F06-4A4F98797B18}" dt="2021-09-30T03:42:00.209" v="2461" actId="478"/>
          <ac:picMkLst>
            <pc:docMk/>
            <pc:sldMk cId="2209476372" sldId="379"/>
            <ac:picMk id="4" creationId="{10CE1D7B-5CC6-C540-8D4A-A77163BBB7C5}"/>
          </ac:picMkLst>
        </pc:picChg>
      </pc:sldChg>
      <pc:sldChg chg="addSp delSp modSp mod">
        <pc:chgData name="박성철" userId="b2bfd8f1-2f1b-482e-bab5-85850215cba3" providerId="ADAL" clId="{240237F0-1139-7844-8F06-4A4F98797B18}" dt="2021-09-30T03:43:14.043" v="2467" actId="1076"/>
        <pc:sldMkLst>
          <pc:docMk/>
          <pc:sldMk cId="1452794973" sldId="380"/>
        </pc:sldMkLst>
        <pc:spChg chg="add mod">
          <ac:chgData name="박성철" userId="b2bfd8f1-2f1b-482e-bab5-85850215cba3" providerId="ADAL" clId="{240237F0-1139-7844-8F06-4A4F98797B18}" dt="2021-09-30T03:43:11.907" v="2465" actId="478"/>
          <ac:spMkLst>
            <pc:docMk/>
            <pc:sldMk cId="1452794973" sldId="380"/>
            <ac:spMk id="5" creationId="{564FED11-F853-C14E-AC06-970BC86E0992}"/>
          </ac:spMkLst>
        </pc:spChg>
        <pc:picChg chg="del">
          <ac:chgData name="박성철" userId="b2bfd8f1-2f1b-482e-bab5-85850215cba3" providerId="ADAL" clId="{240237F0-1139-7844-8F06-4A4F98797B18}" dt="2021-09-30T03:43:11.907" v="2465" actId="478"/>
          <ac:picMkLst>
            <pc:docMk/>
            <pc:sldMk cId="1452794973" sldId="380"/>
            <ac:picMk id="4" creationId="{975B6DE1-4904-074F-8D10-E7764B5889BA}"/>
          </ac:picMkLst>
        </pc:picChg>
        <pc:picChg chg="add mod">
          <ac:chgData name="박성철" userId="b2bfd8f1-2f1b-482e-bab5-85850215cba3" providerId="ADAL" clId="{240237F0-1139-7844-8F06-4A4F98797B18}" dt="2021-09-30T03:43:14.043" v="2467" actId="1076"/>
          <ac:picMkLst>
            <pc:docMk/>
            <pc:sldMk cId="1452794973" sldId="380"/>
            <ac:picMk id="6" creationId="{86640724-AA11-6B47-A891-22849399A6D4}"/>
          </ac:picMkLst>
        </pc:picChg>
      </pc:sldChg>
      <pc:sldChg chg="addSp delSp modSp mod">
        <pc:chgData name="박성철" userId="b2bfd8f1-2f1b-482e-bab5-85850215cba3" providerId="ADAL" clId="{240237F0-1139-7844-8F06-4A4F98797B18}" dt="2021-09-30T03:42:30.959" v="2464"/>
        <pc:sldMkLst>
          <pc:docMk/>
          <pc:sldMk cId="3726673303" sldId="381"/>
        </pc:sldMkLst>
        <pc:spChg chg="add mod">
          <ac:chgData name="박성철" userId="b2bfd8f1-2f1b-482e-bab5-85850215cba3" providerId="ADAL" clId="{240237F0-1139-7844-8F06-4A4F98797B18}" dt="2021-09-30T03:42:30.311" v="2463" actId="478"/>
          <ac:spMkLst>
            <pc:docMk/>
            <pc:sldMk cId="3726673303" sldId="381"/>
            <ac:spMk id="5" creationId="{DC9BC28E-1E4C-DF43-8DBF-053F2AB375CA}"/>
          </ac:spMkLst>
        </pc:spChg>
        <pc:picChg chg="del">
          <ac:chgData name="박성철" userId="b2bfd8f1-2f1b-482e-bab5-85850215cba3" providerId="ADAL" clId="{240237F0-1139-7844-8F06-4A4F98797B18}" dt="2021-09-30T03:42:30.311" v="2463" actId="478"/>
          <ac:picMkLst>
            <pc:docMk/>
            <pc:sldMk cId="3726673303" sldId="381"/>
            <ac:picMk id="4" creationId="{4ABE4518-0EF8-8648-A7B3-439E804B3FFD}"/>
          </ac:picMkLst>
        </pc:picChg>
        <pc:picChg chg="add">
          <ac:chgData name="박성철" userId="b2bfd8f1-2f1b-482e-bab5-85850215cba3" providerId="ADAL" clId="{240237F0-1139-7844-8F06-4A4F98797B18}" dt="2021-09-30T03:42:30.959" v="2464"/>
          <ac:picMkLst>
            <pc:docMk/>
            <pc:sldMk cId="3726673303" sldId="381"/>
            <ac:picMk id="6" creationId="{93BC7CB7-9427-5846-90C7-C05E30BC2DCC}"/>
          </ac:picMkLst>
        </pc:picChg>
      </pc:sldChg>
      <pc:sldChg chg="addSp delSp mod">
        <pc:chgData name="박성철" userId="b2bfd8f1-2f1b-482e-bab5-85850215cba3" providerId="ADAL" clId="{240237F0-1139-7844-8F06-4A4F98797B18}" dt="2021-09-30T03:43:48.764" v="2469"/>
        <pc:sldMkLst>
          <pc:docMk/>
          <pc:sldMk cId="3409556998" sldId="382"/>
        </pc:sldMkLst>
        <pc:picChg chg="del">
          <ac:chgData name="박성철" userId="b2bfd8f1-2f1b-482e-bab5-85850215cba3" providerId="ADAL" clId="{240237F0-1139-7844-8F06-4A4F98797B18}" dt="2021-09-30T03:43:48.052" v="2468" actId="478"/>
          <ac:picMkLst>
            <pc:docMk/>
            <pc:sldMk cId="3409556998" sldId="382"/>
            <ac:picMk id="4" creationId="{A82419C1-CD03-9943-A7B3-4FB45429ED9D}"/>
          </ac:picMkLst>
        </pc:picChg>
        <pc:picChg chg="add">
          <ac:chgData name="박성철" userId="b2bfd8f1-2f1b-482e-bab5-85850215cba3" providerId="ADAL" clId="{240237F0-1139-7844-8F06-4A4F98797B18}" dt="2021-09-30T03:43:48.764" v="2469"/>
          <ac:picMkLst>
            <pc:docMk/>
            <pc:sldMk cId="3409556998" sldId="382"/>
            <ac:picMk id="5" creationId="{7486DAB0-5658-9B4A-9854-AA9FBA335656}"/>
          </ac:picMkLst>
        </pc:picChg>
      </pc:sldChg>
      <pc:sldChg chg="modSp new mod">
        <pc:chgData name="박성철" userId="b2bfd8f1-2f1b-482e-bab5-85850215cba3" providerId="ADAL" clId="{240237F0-1139-7844-8F06-4A4F98797B18}" dt="2021-09-30T00:31:50.012" v="2398" actId="20577"/>
        <pc:sldMkLst>
          <pc:docMk/>
          <pc:sldMk cId="1108764002" sldId="383"/>
        </pc:sldMkLst>
        <pc:spChg chg="mod">
          <ac:chgData name="박성철" userId="b2bfd8f1-2f1b-482e-bab5-85850215cba3" providerId="ADAL" clId="{240237F0-1139-7844-8F06-4A4F98797B18}" dt="2021-09-30T00:31:08.598" v="2232" actId="20577"/>
          <ac:spMkLst>
            <pc:docMk/>
            <pc:sldMk cId="1108764002" sldId="383"/>
            <ac:spMk id="2" creationId="{9557A4D8-5942-4B4D-89D1-EEEDB172F998}"/>
          </ac:spMkLst>
        </pc:spChg>
        <pc:spChg chg="mod">
          <ac:chgData name="박성철" userId="b2bfd8f1-2f1b-482e-bab5-85850215cba3" providerId="ADAL" clId="{240237F0-1139-7844-8F06-4A4F98797B18}" dt="2021-09-30T00:31:50.012" v="2398" actId="20577"/>
          <ac:spMkLst>
            <pc:docMk/>
            <pc:sldMk cId="1108764002" sldId="383"/>
            <ac:spMk id="3" creationId="{29FC0C5F-B5E5-2B4A-890B-ED25CB3E27B0}"/>
          </ac:spMkLst>
        </pc:spChg>
      </pc:sldChg>
      <pc:sldChg chg="addSp modSp mod">
        <pc:chgData name="박성철" userId="b2bfd8f1-2f1b-482e-bab5-85850215cba3" providerId="ADAL" clId="{240237F0-1139-7844-8F06-4A4F98797B18}" dt="2021-09-30T03:46:17.310" v="2480" actId="14100"/>
        <pc:sldMkLst>
          <pc:docMk/>
          <pc:sldMk cId="2056769837" sldId="383"/>
        </pc:sldMkLst>
        <pc:picChg chg="add mod">
          <ac:chgData name="박성철" userId="b2bfd8f1-2f1b-482e-bab5-85850215cba3" providerId="ADAL" clId="{240237F0-1139-7844-8F06-4A4F98797B18}" dt="2021-09-30T03:46:17.310" v="2480" actId="14100"/>
          <ac:picMkLst>
            <pc:docMk/>
            <pc:sldMk cId="2056769837" sldId="383"/>
            <ac:picMk id="3" creationId="{EB97CC3B-E753-CC49-B737-D9F221D48820}"/>
          </ac:picMkLst>
        </pc:picChg>
        <pc:picChg chg="mod">
          <ac:chgData name="박성철" userId="b2bfd8f1-2f1b-482e-bab5-85850215cba3" providerId="ADAL" clId="{240237F0-1139-7844-8F06-4A4F98797B18}" dt="2021-09-30T03:46:14.621" v="2479" actId="1076"/>
          <ac:picMkLst>
            <pc:docMk/>
            <pc:sldMk cId="2056769837" sldId="383"/>
            <ac:picMk id="4" creationId="{873A8429-4EEF-FD4E-961D-4CC05FC126F8}"/>
          </ac:picMkLst>
        </pc:picChg>
      </pc:sldChg>
      <pc:sldChg chg="addSp modSp mod">
        <pc:chgData name="박성철" userId="b2bfd8f1-2f1b-482e-bab5-85850215cba3" providerId="ADAL" clId="{240237F0-1139-7844-8F06-4A4F98797B18}" dt="2021-09-30T00:35:09.651" v="2402" actId="1076"/>
        <pc:sldMkLst>
          <pc:docMk/>
          <pc:sldMk cId="1108764002" sldId="384"/>
        </pc:sldMkLst>
        <pc:picChg chg="add mod">
          <ac:chgData name="박성철" userId="b2bfd8f1-2f1b-482e-bab5-85850215cba3" providerId="ADAL" clId="{240237F0-1139-7844-8F06-4A4F98797B18}" dt="2021-09-30T00:35:09.651" v="2402" actId="1076"/>
          <ac:picMkLst>
            <pc:docMk/>
            <pc:sldMk cId="1108764002" sldId="384"/>
            <ac:picMk id="4" creationId="{C002A58F-25F6-834E-BE0E-7AFC4B7381B5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11:51.922" v="2689" actId="1076"/>
        <pc:sldMkLst>
          <pc:docMk/>
          <pc:sldMk cId="126707263" sldId="385"/>
        </pc:sldMkLst>
        <pc:spChg chg="mod">
          <ac:chgData name="박성철" userId="b2bfd8f1-2f1b-482e-bab5-85850215cba3" providerId="ADAL" clId="{240237F0-1139-7844-8F06-4A4F98797B18}" dt="2021-09-30T03:48:27.252" v="2547" actId="20577"/>
          <ac:spMkLst>
            <pc:docMk/>
            <pc:sldMk cId="126707263" sldId="385"/>
            <ac:spMk id="2" creationId="{D79EF4CB-8DA7-544F-9224-D2C498450145}"/>
          </ac:spMkLst>
        </pc:spChg>
        <pc:spChg chg="del">
          <ac:chgData name="박성철" userId="b2bfd8f1-2f1b-482e-bab5-85850215cba3" providerId="ADAL" clId="{240237F0-1139-7844-8F06-4A4F98797B18}" dt="2021-09-30T04:06:14.034" v="2548"/>
          <ac:spMkLst>
            <pc:docMk/>
            <pc:sldMk cId="126707263" sldId="385"/>
            <ac:spMk id="3" creationId="{C28D4FD1-BC57-5D4D-888A-95B908DA91F3}"/>
          </ac:spMkLst>
        </pc:spChg>
        <pc:spChg chg="add mod">
          <ac:chgData name="박성철" userId="b2bfd8f1-2f1b-482e-bab5-85850215cba3" providerId="ADAL" clId="{240237F0-1139-7844-8F06-4A4F98797B18}" dt="2021-09-30T04:11:29.976" v="2686" actId="14100"/>
          <ac:spMkLst>
            <pc:docMk/>
            <pc:sldMk cId="126707263" sldId="385"/>
            <ac:spMk id="5" creationId="{482DC142-543D-7446-B0C4-3A6FA90AEF7F}"/>
          </ac:spMkLst>
        </pc:spChg>
        <pc:picChg chg="add mod">
          <ac:chgData name="박성철" userId="b2bfd8f1-2f1b-482e-bab5-85850215cba3" providerId="ADAL" clId="{240237F0-1139-7844-8F06-4A4F98797B18}" dt="2021-09-30T04:06:15.468" v="2549" actId="1076"/>
          <ac:picMkLst>
            <pc:docMk/>
            <pc:sldMk cId="126707263" sldId="385"/>
            <ac:picMk id="4" creationId="{92BC6AEB-0ABE-2244-8DF4-9A6C10F8D31E}"/>
          </ac:picMkLst>
        </pc:picChg>
        <pc:picChg chg="add mod">
          <ac:chgData name="박성철" userId="b2bfd8f1-2f1b-482e-bab5-85850215cba3" providerId="ADAL" clId="{240237F0-1139-7844-8F06-4A4F98797B18}" dt="2021-09-30T04:11:51.922" v="2689" actId="1076"/>
          <ac:picMkLst>
            <pc:docMk/>
            <pc:sldMk cId="126707263" sldId="385"/>
            <ac:picMk id="6" creationId="{09D90812-46D3-BD4B-98CC-42A568344A59}"/>
          </ac:picMkLst>
        </pc:picChg>
      </pc:sldChg>
      <pc:sldChg chg="addSp modSp new mod">
        <pc:chgData name="박성철" userId="b2bfd8f1-2f1b-482e-bab5-85850215cba3" providerId="ADAL" clId="{240237F0-1139-7844-8F06-4A4F98797B18}" dt="2021-09-30T03:45:09.404" v="2474" actId="1076"/>
        <pc:sldMkLst>
          <pc:docMk/>
          <pc:sldMk cId="1889471459" sldId="386"/>
        </pc:sldMkLst>
        <pc:picChg chg="add mod">
          <ac:chgData name="박성철" userId="b2bfd8f1-2f1b-482e-bab5-85850215cba3" providerId="ADAL" clId="{240237F0-1139-7844-8F06-4A4F98797B18}" dt="2021-09-30T03:45:09.404" v="2474" actId="1076"/>
          <ac:picMkLst>
            <pc:docMk/>
            <pc:sldMk cId="1889471459" sldId="386"/>
            <ac:picMk id="4" creationId="{C3817911-45C5-E947-87F3-94F1DBC21662}"/>
          </ac:picMkLst>
        </pc:picChg>
      </pc:sldChg>
      <pc:sldChg chg="addSp new">
        <pc:chgData name="박성철" userId="b2bfd8f1-2f1b-482e-bab5-85850215cba3" providerId="ADAL" clId="{240237F0-1139-7844-8F06-4A4F98797B18}" dt="2021-09-30T03:45:35.456" v="2476"/>
        <pc:sldMkLst>
          <pc:docMk/>
          <pc:sldMk cId="440665975" sldId="387"/>
        </pc:sldMkLst>
        <pc:picChg chg="add">
          <ac:chgData name="박성철" userId="b2bfd8f1-2f1b-482e-bab5-85850215cba3" providerId="ADAL" clId="{240237F0-1139-7844-8F06-4A4F98797B18}" dt="2021-09-30T03:45:35.456" v="2476"/>
          <ac:picMkLst>
            <pc:docMk/>
            <pc:sldMk cId="440665975" sldId="387"/>
            <ac:picMk id="4" creationId="{105D6DE7-DFF4-C549-AB31-35611097DA80}"/>
          </ac:picMkLst>
        </pc:picChg>
      </pc:sldChg>
      <pc:sldChg chg="addSp delSp modSp new">
        <pc:chgData name="박성철" userId="b2bfd8f1-2f1b-482e-bab5-85850215cba3" providerId="ADAL" clId="{240237F0-1139-7844-8F06-4A4F98797B18}" dt="2021-09-30T04:06:47.923" v="2551"/>
        <pc:sldMkLst>
          <pc:docMk/>
          <pc:sldMk cId="445396118" sldId="388"/>
        </pc:sldMkLst>
        <pc:spChg chg="del">
          <ac:chgData name="박성철" userId="b2bfd8f1-2f1b-482e-bab5-85850215cba3" providerId="ADAL" clId="{240237F0-1139-7844-8F06-4A4F98797B18}" dt="2021-09-30T04:06:47.923" v="2551"/>
          <ac:spMkLst>
            <pc:docMk/>
            <pc:sldMk cId="445396118" sldId="388"/>
            <ac:spMk id="3" creationId="{F42D2673-F4C1-B04D-AFD3-20129490509B}"/>
          </ac:spMkLst>
        </pc:spChg>
        <pc:picChg chg="add mod">
          <ac:chgData name="박성철" userId="b2bfd8f1-2f1b-482e-bab5-85850215cba3" providerId="ADAL" clId="{240237F0-1139-7844-8F06-4A4F98797B18}" dt="2021-09-30T04:06:47.923" v="2551"/>
          <ac:picMkLst>
            <pc:docMk/>
            <pc:sldMk cId="445396118" sldId="388"/>
            <ac:picMk id="4" creationId="{1519F4DE-4B12-1345-A3EB-ECBCC7DBB3C4}"/>
          </ac:picMkLst>
        </pc:picChg>
      </pc:sldChg>
      <pc:sldChg chg="addSp modSp new mod">
        <pc:chgData name="박성철" userId="b2bfd8f1-2f1b-482e-bab5-85850215cba3" providerId="ADAL" clId="{240237F0-1139-7844-8F06-4A4F98797B18}" dt="2021-09-30T04:07:20.001" v="2555" actId="1076"/>
        <pc:sldMkLst>
          <pc:docMk/>
          <pc:sldMk cId="307446286" sldId="389"/>
        </pc:sldMkLst>
        <pc:picChg chg="add mod">
          <ac:chgData name="박성철" userId="b2bfd8f1-2f1b-482e-bab5-85850215cba3" providerId="ADAL" clId="{240237F0-1139-7844-8F06-4A4F98797B18}" dt="2021-09-30T04:07:20.001" v="2555" actId="1076"/>
          <ac:picMkLst>
            <pc:docMk/>
            <pc:sldMk cId="307446286" sldId="389"/>
            <ac:picMk id="4" creationId="{8DEBCD51-37A1-A346-977F-C6B9457570E3}"/>
          </ac:picMkLst>
        </pc:picChg>
      </pc:sldChg>
      <pc:sldChg chg="addSp modSp new mod">
        <pc:chgData name="박성철" userId="b2bfd8f1-2f1b-482e-bab5-85850215cba3" providerId="ADAL" clId="{240237F0-1139-7844-8F06-4A4F98797B18}" dt="2021-09-30T04:07:45.639" v="2559" actId="1076"/>
        <pc:sldMkLst>
          <pc:docMk/>
          <pc:sldMk cId="2613384345" sldId="390"/>
        </pc:sldMkLst>
        <pc:picChg chg="add mod">
          <ac:chgData name="박성철" userId="b2bfd8f1-2f1b-482e-bab5-85850215cba3" providerId="ADAL" clId="{240237F0-1139-7844-8F06-4A4F98797B18}" dt="2021-09-30T04:07:45.639" v="2559" actId="1076"/>
          <ac:picMkLst>
            <pc:docMk/>
            <pc:sldMk cId="2613384345" sldId="390"/>
            <ac:picMk id="4" creationId="{786EC7A9-9BDF-324E-80EF-A4E4ABA7B462}"/>
          </ac:picMkLst>
        </pc:picChg>
      </pc:sldChg>
      <pc:sldChg chg="addSp modSp new mod">
        <pc:chgData name="박성철" userId="b2bfd8f1-2f1b-482e-bab5-85850215cba3" providerId="ADAL" clId="{240237F0-1139-7844-8F06-4A4F98797B18}" dt="2021-09-30T04:08:21.967" v="2562" actId="1076"/>
        <pc:sldMkLst>
          <pc:docMk/>
          <pc:sldMk cId="4266123792" sldId="391"/>
        </pc:sldMkLst>
        <pc:picChg chg="add mod">
          <ac:chgData name="박성철" userId="b2bfd8f1-2f1b-482e-bab5-85850215cba3" providerId="ADAL" clId="{240237F0-1139-7844-8F06-4A4F98797B18}" dt="2021-09-30T04:08:21.967" v="2562" actId="1076"/>
          <ac:picMkLst>
            <pc:docMk/>
            <pc:sldMk cId="4266123792" sldId="391"/>
            <ac:picMk id="4" creationId="{B6C10E15-6B8F-C14A-811D-527D0602BB8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09:44.115" v="2579" actId="208"/>
        <pc:sldMkLst>
          <pc:docMk/>
          <pc:sldMk cId="1516984069" sldId="392"/>
        </pc:sldMkLst>
        <pc:spChg chg="del">
          <ac:chgData name="박성철" userId="b2bfd8f1-2f1b-482e-bab5-85850215cba3" providerId="ADAL" clId="{240237F0-1139-7844-8F06-4A4F98797B18}" dt="2021-09-30T04:09:02.574" v="2566"/>
          <ac:spMkLst>
            <pc:docMk/>
            <pc:sldMk cId="1516984069" sldId="392"/>
            <ac:spMk id="3" creationId="{1D78C5E8-5758-CE43-AB41-9EA1E541C387}"/>
          </ac:spMkLst>
        </pc:spChg>
        <pc:picChg chg="add del">
          <ac:chgData name="박성철" userId="b2bfd8f1-2f1b-482e-bab5-85850215cba3" providerId="ADAL" clId="{240237F0-1139-7844-8F06-4A4F98797B18}" dt="2021-09-30T04:09:00.903" v="2565" actId="478"/>
          <ac:picMkLst>
            <pc:docMk/>
            <pc:sldMk cId="1516984069" sldId="392"/>
            <ac:picMk id="4" creationId="{29D9A9C6-DC72-594A-B161-1EE96C71D2A6}"/>
          </ac:picMkLst>
        </pc:picChg>
        <pc:picChg chg="add mod">
          <ac:chgData name="박성철" userId="b2bfd8f1-2f1b-482e-bab5-85850215cba3" providerId="ADAL" clId="{240237F0-1139-7844-8F06-4A4F98797B18}" dt="2021-09-30T04:09:44.115" v="2579" actId="208"/>
          <ac:picMkLst>
            <pc:docMk/>
            <pc:sldMk cId="1516984069" sldId="392"/>
            <ac:picMk id="5" creationId="{FA5856E1-4B5C-814F-9A87-F932AD0808C9}"/>
          </ac:picMkLst>
        </pc:picChg>
        <pc:picChg chg="add mod">
          <ac:chgData name="박성철" userId="b2bfd8f1-2f1b-482e-bab5-85850215cba3" providerId="ADAL" clId="{240237F0-1139-7844-8F06-4A4F98797B18}" dt="2021-09-30T04:09:44.115" v="2579" actId="208"/>
          <ac:picMkLst>
            <pc:docMk/>
            <pc:sldMk cId="1516984069" sldId="392"/>
            <ac:picMk id="6" creationId="{78693347-5F6F-5347-8525-E9B4B805D2E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40:20.303" v="2764" actId="1076"/>
        <pc:sldMkLst>
          <pc:docMk/>
          <pc:sldMk cId="2754868029" sldId="393"/>
        </pc:sldMkLst>
        <pc:spChg chg="mod">
          <ac:chgData name="박성철" userId="b2bfd8f1-2f1b-482e-bab5-85850215cba3" providerId="ADAL" clId="{240237F0-1139-7844-8F06-4A4F98797B18}" dt="2021-09-30T04:12:12.070" v="2711" actId="20577"/>
          <ac:spMkLst>
            <pc:docMk/>
            <pc:sldMk cId="2754868029" sldId="393"/>
            <ac:spMk id="2" creationId="{6BE271B4-2EF1-7C43-B976-5F51C0413ADF}"/>
          </ac:spMkLst>
        </pc:spChg>
        <pc:spChg chg="del">
          <ac:chgData name="박성철" userId="b2bfd8f1-2f1b-482e-bab5-85850215cba3" providerId="ADAL" clId="{240237F0-1139-7844-8F06-4A4F98797B18}" dt="2021-09-30T04:15:40.782" v="2719"/>
          <ac:spMkLst>
            <pc:docMk/>
            <pc:sldMk cId="2754868029" sldId="393"/>
            <ac:spMk id="3" creationId="{E5B215C9-CB36-6844-8F39-02BC1B01DF3E}"/>
          </ac:spMkLst>
        </pc:spChg>
        <pc:spChg chg="add del mod">
          <ac:chgData name="박성철" userId="b2bfd8f1-2f1b-482e-bab5-85850215cba3" providerId="ADAL" clId="{240237F0-1139-7844-8F06-4A4F98797B18}" dt="2021-09-30T04:40:18.834" v="2763" actId="478"/>
          <ac:spMkLst>
            <pc:docMk/>
            <pc:sldMk cId="2754868029" sldId="393"/>
            <ac:spMk id="7" creationId="{2486469F-AE59-0C44-B764-EB4BB67CA891}"/>
          </ac:spMkLst>
        </pc:spChg>
        <pc:picChg chg="add del mod">
          <ac:chgData name="박성철" userId="b2bfd8f1-2f1b-482e-bab5-85850215cba3" providerId="ADAL" clId="{240237F0-1139-7844-8F06-4A4F98797B18}" dt="2021-09-30T04:40:06.617" v="2761" actId="478"/>
          <ac:picMkLst>
            <pc:docMk/>
            <pc:sldMk cId="2754868029" sldId="393"/>
            <ac:picMk id="4" creationId="{F89FFF1D-13B5-C449-BDB1-69140B6D86CB}"/>
          </ac:picMkLst>
        </pc:picChg>
        <pc:picChg chg="add mod">
          <ac:chgData name="박성철" userId="b2bfd8f1-2f1b-482e-bab5-85850215cba3" providerId="ADAL" clId="{240237F0-1139-7844-8F06-4A4F98797B18}" dt="2021-09-30T04:40:20.303" v="2764" actId="1076"/>
          <ac:picMkLst>
            <pc:docMk/>
            <pc:sldMk cId="2754868029" sldId="393"/>
            <ac:picMk id="5" creationId="{CDD7A666-6815-1E4C-AE57-D85E7612A05B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14:10.917" v="2716" actId="1076"/>
        <pc:sldMkLst>
          <pc:docMk/>
          <pc:sldMk cId="61298360" sldId="394"/>
        </pc:sldMkLst>
        <pc:spChg chg="del">
          <ac:chgData name="박성철" userId="b2bfd8f1-2f1b-482e-bab5-85850215cba3" providerId="ADAL" clId="{240237F0-1139-7844-8F06-4A4F98797B18}" dt="2021-09-30T04:13:51.428" v="2713"/>
          <ac:spMkLst>
            <pc:docMk/>
            <pc:sldMk cId="61298360" sldId="394"/>
            <ac:spMk id="3" creationId="{C1164882-84E3-1D4B-BA5A-BB3AD3A8D726}"/>
          </ac:spMkLst>
        </pc:spChg>
        <pc:picChg chg="add mod">
          <ac:chgData name="박성철" userId="b2bfd8f1-2f1b-482e-bab5-85850215cba3" providerId="ADAL" clId="{240237F0-1139-7844-8F06-4A4F98797B18}" dt="2021-09-30T04:13:53.042" v="2714" actId="1076"/>
          <ac:picMkLst>
            <pc:docMk/>
            <pc:sldMk cId="61298360" sldId="394"/>
            <ac:picMk id="4" creationId="{719A8A44-2C0A-3943-96E7-B67373E87C06}"/>
          </ac:picMkLst>
        </pc:picChg>
        <pc:picChg chg="add mod">
          <ac:chgData name="박성철" userId="b2bfd8f1-2f1b-482e-bab5-85850215cba3" providerId="ADAL" clId="{240237F0-1139-7844-8F06-4A4F98797B18}" dt="2021-09-30T04:14:10.917" v="2716" actId="1076"/>
          <ac:picMkLst>
            <pc:docMk/>
            <pc:sldMk cId="61298360" sldId="394"/>
            <ac:picMk id="5" creationId="{47D3AAD0-0D11-1B4E-BFEB-2E41B837A55F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17:05.563" v="2728" actId="1076"/>
        <pc:sldMkLst>
          <pc:docMk/>
          <pc:sldMk cId="158037041" sldId="395"/>
        </pc:sldMkLst>
        <pc:spChg chg="del">
          <ac:chgData name="박성철" userId="b2bfd8f1-2f1b-482e-bab5-85850215cba3" providerId="ADAL" clId="{240237F0-1139-7844-8F06-4A4F98797B18}" dt="2021-09-30T04:15:16.162" v="2718"/>
          <ac:spMkLst>
            <pc:docMk/>
            <pc:sldMk cId="158037041" sldId="395"/>
            <ac:spMk id="3" creationId="{5333C9C3-32A9-A54F-9F48-1AACEDA7F3D6}"/>
          </ac:spMkLst>
        </pc:spChg>
        <pc:picChg chg="add mod">
          <ac:chgData name="박성철" userId="b2bfd8f1-2f1b-482e-bab5-85850215cba3" providerId="ADAL" clId="{240237F0-1139-7844-8F06-4A4F98797B18}" dt="2021-09-30T04:16:45.234" v="2725" actId="1076"/>
          <ac:picMkLst>
            <pc:docMk/>
            <pc:sldMk cId="158037041" sldId="395"/>
            <ac:picMk id="4" creationId="{9D75FA8C-1D8B-A648-9627-157BF6A0E93D}"/>
          </ac:picMkLst>
        </pc:picChg>
        <pc:picChg chg="add mod">
          <ac:chgData name="박성철" userId="b2bfd8f1-2f1b-482e-bab5-85850215cba3" providerId="ADAL" clId="{240237F0-1139-7844-8F06-4A4F98797B18}" dt="2021-09-30T04:16:46.415" v="2726" actId="1076"/>
          <ac:picMkLst>
            <pc:docMk/>
            <pc:sldMk cId="158037041" sldId="395"/>
            <ac:picMk id="5" creationId="{B54AFFD1-3383-2646-B2E8-3BC9668619E5}"/>
          </ac:picMkLst>
        </pc:picChg>
        <pc:picChg chg="add mod">
          <ac:chgData name="박성철" userId="b2bfd8f1-2f1b-482e-bab5-85850215cba3" providerId="ADAL" clId="{240237F0-1139-7844-8F06-4A4F98797B18}" dt="2021-09-30T04:17:05.563" v="2728" actId="1076"/>
          <ac:picMkLst>
            <pc:docMk/>
            <pc:sldMk cId="158037041" sldId="395"/>
            <ac:picMk id="6" creationId="{95B683AB-524C-AE42-886F-28CEDA7728A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24:13.661" v="2738" actId="14100"/>
        <pc:sldMkLst>
          <pc:docMk/>
          <pc:sldMk cId="3035824194" sldId="396"/>
        </pc:sldMkLst>
        <pc:spChg chg="del">
          <ac:chgData name="박성철" userId="b2bfd8f1-2f1b-482e-bab5-85850215cba3" providerId="ADAL" clId="{240237F0-1139-7844-8F06-4A4F98797B18}" dt="2021-09-30T04:23:37.548" v="2730"/>
          <ac:spMkLst>
            <pc:docMk/>
            <pc:sldMk cId="3035824194" sldId="396"/>
            <ac:spMk id="3" creationId="{08D83E67-47F7-2648-BAA7-E13E948FB959}"/>
          </ac:spMkLst>
        </pc:spChg>
        <pc:picChg chg="add mod">
          <ac:chgData name="박성철" userId="b2bfd8f1-2f1b-482e-bab5-85850215cba3" providerId="ADAL" clId="{240237F0-1139-7844-8F06-4A4F98797B18}" dt="2021-09-30T04:24:10.287" v="2736" actId="14100"/>
          <ac:picMkLst>
            <pc:docMk/>
            <pc:sldMk cId="3035824194" sldId="396"/>
            <ac:picMk id="4" creationId="{97A5C18D-BE52-2741-9566-F89498131355}"/>
          </ac:picMkLst>
        </pc:picChg>
        <pc:picChg chg="add mod">
          <ac:chgData name="박성철" userId="b2bfd8f1-2f1b-482e-bab5-85850215cba3" providerId="ADAL" clId="{240237F0-1139-7844-8F06-4A4F98797B18}" dt="2021-09-30T04:24:13.661" v="2738" actId="14100"/>
          <ac:picMkLst>
            <pc:docMk/>
            <pc:sldMk cId="3035824194" sldId="396"/>
            <ac:picMk id="5" creationId="{4C3AD3A3-95CC-F849-B13B-85DC6A39D949}"/>
          </ac:picMkLst>
        </pc:picChg>
      </pc:sldChg>
      <pc:sldChg chg="addSp modSp new mod">
        <pc:chgData name="박성철" userId="b2bfd8f1-2f1b-482e-bab5-85850215cba3" providerId="ADAL" clId="{240237F0-1139-7844-8F06-4A4F98797B18}" dt="2021-09-30T04:26:13.768" v="2745" actId="1076"/>
        <pc:sldMkLst>
          <pc:docMk/>
          <pc:sldMk cId="2059892752" sldId="397"/>
        </pc:sldMkLst>
        <pc:picChg chg="add mod">
          <ac:chgData name="박성철" userId="b2bfd8f1-2f1b-482e-bab5-85850215cba3" providerId="ADAL" clId="{240237F0-1139-7844-8F06-4A4F98797B18}" dt="2021-09-30T04:25:44.011" v="2742" actId="1076"/>
          <ac:picMkLst>
            <pc:docMk/>
            <pc:sldMk cId="2059892752" sldId="397"/>
            <ac:picMk id="4" creationId="{DBB0E022-EA40-0440-B2B1-87BC1071EF16}"/>
          </ac:picMkLst>
        </pc:picChg>
        <pc:picChg chg="add mod">
          <ac:chgData name="박성철" userId="b2bfd8f1-2f1b-482e-bab5-85850215cba3" providerId="ADAL" clId="{240237F0-1139-7844-8F06-4A4F98797B18}" dt="2021-09-30T04:26:13.768" v="2745" actId="1076"/>
          <ac:picMkLst>
            <pc:docMk/>
            <pc:sldMk cId="2059892752" sldId="397"/>
            <ac:picMk id="5" creationId="{E86734DD-FCF9-6348-917F-56B4ED3280B2}"/>
          </ac:picMkLst>
        </pc:picChg>
      </pc:sldChg>
      <pc:sldChg chg="addSp modSp new mod">
        <pc:chgData name="박성철" userId="b2bfd8f1-2f1b-482e-bab5-85850215cba3" providerId="ADAL" clId="{240237F0-1139-7844-8F06-4A4F98797B18}" dt="2021-09-30T04:27:05.214" v="2756" actId="1076"/>
        <pc:sldMkLst>
          <pc:docMk/>
          <pc:sldMk cId="2599631042" sldId="398"/>
        </pc:sldMkLst>
        <pc:picChg chg="add mod">
          <ac:chgData name="박성철" userId="b2bfd8f1-2f1b-482e-bab5-85850215cba3" providerId="ADAL" clId="{240237F0-1139-7844-8F06-4A4F98797B18}" dt="2021-09-30T04:27:02.458" v="2754" actId="14100"/>
          <ac:picMkLst>
            <pc:docMk/>
            <pc:sldMk cId="2599631042" sldId="398"/>
            <ac:picMk id="4" creationId="{3208AE7D-0045-E24E-86A6-762883FFAD8D}"/>
          </ac:picMkLst>
        </pc:picChg>
        <pc:picChg chg="add mod">
          <ac:chgData name="박성철" userId="b2bfd8f1-2f1b-482e-bab5-85850215cba3" providerId="ADAL" clId="{240237F0-1139-7844-8F06-4A4F98797B18}" dt="2021-09-30T04:27:05.214" v="2756" actId="1076"/>
          <ac:picMkLst>
            <pc:docMk/>
            <pc:sldMk cId="2599631042" sldId="398"/>
            <ac:picMk id="5" creationId="{407F36DE-B241-A340-908B-90F83A04B01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4:50:19.963" v="2800" actId="20577"/>
        <pc:sldMkLst>
          <pc:docMk/>
          <pc:sldMk cId="4152852565" sldId="399"/>
        </pc:sldMkLst>
        <pc:spChg chg="mod">
          <ac:chgData name="박성철" userId="b2bfd8f1-2f1b-482e-bab5-85850215cba3" providerId="ADAL" clId="{240237F0-1139-7844-8F06-4A4F98797B18}" dt="2021-09-30T04:50:19.963" v="2800" actId="20577"/>
          <ac:spMkLst>
            <pc:docMk/>
            <pc:sldMk cId="4152852565" sldId="399"/>
            <ac:spMk id="2" creationId="{69DABCB0-3962-0443-A1B5-0C385110482D}"/>
          </ac:spMkLst>
        </pc:spChg>
        <pc:spChg chg="del">
          <ac:chgData name="박성철" userId="b2bfd8f1-2f1b-482e-bab5-85850215cba3" providerId="ADAL" clId="{240237F0-1139-7844-8F06-4A4F98797B18}" dt="2021-09-30T04:50:09.878" v="2766"/>
          <ac:spMkLst>
            <pc:docMk/>
            <pc:sldMk cId="4152852565" sldId="399"/>
            <ac:spMk id="3" creationId="{FF4286BE-B6F5-E44B-8765-14EB111A9703}"/>
          </ac:spMkLst>
        </pc:spChg>
        <pc:picChg chg="add mod">
          <ac:chgData name="박성철" userId="b2bfd8f1-2f1b-482e-bab5-85850215cba3" providerId="ADAL" clId="{240237F0-1139-7844-8F06-4A4F98797B18}" dt="2021-09-30T04:50:09.878" v="2766"/>
          <ac:picMkLst>
            <pc:docMk/>
            <pc:sldMk cId="4152852565" sldId="399"/>
            <ac:picMk id="4" creationId="{89270C39-0CD6-9A48-A76C-CC077DFBC0C3}"/>
          </ac:picMkLst>
        </pc:picChg>
      </pc:sldChg>
      <pc:sldChg chg="addSp delSp modSp new">
        <pc:chgData name="박성철" userId="b2bfd8f1-2f1b-482e-bab5-85850215cba3" providerId="ADAL" clId="{240237F0-1139-7844-8F06-4A4F98797B18}" dt="2021-09-30T08:26:44.455" v="2802"/>
        <pc:sldMkLst>
          <pc:docMk/>
          <pc:sldMk cId="3318636882" sldId="400"/>
        </pc:sldMkLst>
        <pc:spChg chg="del">
          <ac:chgData name="박성철" userId="b2bfd8f1-2f1b-482e-bab5-85850215cba3" providerId="ADAL" clId="{240237F0-1139-7844-8F06-4A4F98797B18}" dt="2021-09-30T08:26:44.455" v="2802"/>
          <ac:spMkLst>
            <pc:docMk/>
            <pc:sldMk cId="3318636882" sldId="400"/>
            <ac:spMk id="3" creationId="{13A02A65-D75C-A748-B283-79C7B28B92A7}"/>
          </ac:spMkLst>
        </pc:spChg>
        <pc:picChg chg="add mod">
          <ac:chgData name="박성철" userId="b2bfd8f1-2f1b-482e-bab5-85850215cba3" providerId="ADAL" clId="{240237F0-1139-7844-8F06-4A4F98797B18}" dt="2021-09-30T08:26:44.455" v="2802"/>
          <ac:picMkLst>
            <pc:docMk/>
            <pc:sldMk cId="3318636882" sldId="400"/>
            <ac:picMk id="4" creationId="{4846D0A8-0076-594F-B97E-47B14778DBBE}"/>
          </ac:picMkLst>
        </pc:picChg>
      </pc:sldChg>
      <pc:sldChg chg="modSp new mod">
        <pc:chgData name="박성철" userId="b2bfd8f1-2f1b-482e-bab5-85850215cba3" providerId="ADAL" clId="{240237F0-1139-7844-8F06-4A4F98797B18}" dt="2021-09-30T08:27:33.371" v="2808"/>
        <pc:sldMkLst>
          <pc:docMk/>
          <pc:sldMk cId="4235058254" sldId="401"/>
        </pc:sldMkLst>
        <pc:spChg chg="mod">
          <ac:chgData name="박성철" userId="b2bfd8f1-2f1b-482e-bab5-85850215cba3" providerId="ADAL" clId="{240237F0-1139-7844-8F06-4A4F98797B18}" dt="2021-09-30T08:27:33.371" v="2808"/>
          <ac:spMkLst>
            <pc:docMk/>
            <pc:sldMk cId="4235058254" sldId="401"/>
            <ac:spMk id="3" creationId="{73891642-A65B-B543-806D-9ABF67272E40}"/>
          </ac:spMkLst>
        </pc:spChg>
      </pc:sldChg>
      <pc:sldChg chg="addSp delSp modSp new mod">
        <pc:chgData name="박성철" userId="b2bfd8f1-2f1b-482e-bab5-85850215cba3" providerId="ADAL" clId="{240237F0-1139-7844-8F06-4A4F98797B18}" dt="2021-09-30T08:29:54.783" v="2812"/>
        <pc:sldMkLst>
          <pc:docMk/>
          <pc:sldMk cId="3115401444" sldId="402"/>
        </pc:sldMkLst>
        <pc:spChg chg="del">
          <ac:chgData name="박성철" userId="b2bfd8f1-2f1b-482e-bab5-85850215cba3" providerId="ADAL" clId="{240237F0-1139-7844-8F06-4A4F98797B18}" dt="2021-09-30T08:29:48.818" v="2810" actId="478"/>
          <ac:spMkLst>
            <pc:docMk/>
            <pc:sldMk cId="3115401444" sldId="402"/>
            <ac:spMk id="2" creationId="{8202CCE4-D1A7-9443-9FBA-70F1FDBC50D1}"/>
          </ac:spMkLst>
        </pc:spChg>
        <pc:spChg chg="del mod">
          <ac:chgData name="박성철" userId="b2bfd8f1-2f1b-482e-bab5-85850215cba3" providerId="ADAL" clId="{240237F0-1139-7844-8F06-4A4F98797B18}" dt="2021-09-30T08:29:54.783" v="2812"/>
          <ac:spMkLst>
            <pc:docMk/>
            <pc:sldMk cId="3115401444" sldId="402"/>
            <ac:spMk id="3" creationId="{69D403A9-85D8-C348-8891-0645A82E5C72}"/>
          </ac:spMkLst>
        </pc:spChg>
        <pc:picChg chg="add mod">
          <ac:chgData name="박성철" userId="b2bfd8f1-2f1b-482e-bab5-85850215cba3" providerId="ADAL" clId="{240237F0-1139-7844-8F06-4A4F98797B18}" dt="2021-09-30T08:29:54.783" v="2812"/>
          <ac:picMkLst>
            <pc:docMk/>
            <pc:sldMk cId="3115401444" sldId="402"/>
            <ac:picMk id="4" creationId="{CD30BEAC-91D1-904A-8CA4-C951A1103198}"/>
          </ac:picMkLst>
        </pc:picChg>
      </pc:sldChg>
      <pc:sldChg chg="addSp delSp modSp new">
        <pc:chgData name="박성철" userId="b2bfd8f1-2f1b-482e-bab5-85850215cba3" providerId="ADAL" clId="{240237F0-1139-7844-8F06-4A4F98797B18}" dt="2021-09-30T08:30:37.379" v="2814"/>
        <pc:sldMkLst>
          <pc:docMk/>
          <pc:sldMk cId="3405627041" sldId="403"/>
        </pc:sldMkLst>
        <pc:spChg chg="del">
          <ac:chgData name="박성철" userId="b2bfd8f1-2f1b-482e-bab5-85850215cba3" providerId="ADAL" clId="{240237F0-1139-7844-8F06-4A4F98797B18}" dt="2021-09-30T08:30:37.379" v="2814"/>
          <ac:spMkLst>
            <pc:docMk/>
            <pc:sldMk cId="3405627041" sldId="403"/>
            <ac:spMk id="3" creationId="{318D9350-99DC-314E-9161-82BE5163EC2C}"/>
          </ac:spMkLst>
        </pc:spChg>
        <pc:picChg chg="add mod">
          <ac:chgData name="박성철" userId="b2bfd8f1-2f1b-482e-bab5-85850215cba3" providerId="ADAL" clId="{240237F0-1139-7844-8F06-4A4F98797B18}" dt="2021-09-30T08:30:37.379" v="2814"/>
          <ac:picMkLst>
            <pc:docMk/>
            <pc:sldMk cId="3405627041" sldId="403"/>
            <ac:picMk id="4" creationId="{DCDCCC2A-829A-154E-BFEE-6B297362B1D6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8:33:13.035" v="2832" actId="14100"/>
        <pc:sldMkLst>
          <pc:docMk/>
          <pc:sldMk cId="312809459" sldId="404"/>
        </pc:sldMkLst>
        <pc:spChg chg="del">
          <ac:chgData name="박성철" userId="b2bfd8f1-2f1b-482e-bab5-85850215cba3" providerId="ADAL" clId="{240237F0-1139-7844-8F06-4A4F98797B18}" dt="2021-09-30T08:32:11.795" v="2821" actId="478"/>
          <ac:spMkLst>
            <pc:docMk/>
            <pc:sldMk cId="312809459" sldId="404"/>
            <ac:spMk id="2" creationId="{66AF59B5-13F9-7343-A04D-DB28F49B217D}"/>
          </ac:spMkLst>
        </pc:spChg>
        <pc:spChg chg="del">
          <ac:chgData name="박성철" userId="b2bfd8f1-2f1b-482e-bab5-85850215cba3" providerId="ADAL" clId="{240237F0-1139-7844-8F06-4A4F98797B18}" dt="2021-09-30T08:32:04.360" v="2818"/>
          <ac:spMkLst>
            <pc:docMk/>
            <pc:sldMk cId="312809459" sldId="404"/>
            <ac:spMk id="3" creationId="{FFA59F65-9578-5A4C-905A-3BB7F73A4A03}"/>
          </ac:spMkLst>
        </pc:spChg>
        <pc:spChg chg="add mod">
          <ac:chgData name="박성철" userId="b2bfd8f1-2f1b-482e-bab5-85850215cba3" providerId="ADAL" clId="{240237F0-1139-7844-8F06-4A4F98797B18}" dt="2021-09-30T08:33:09.412" v="2831" actId="1076"/>
          <ac:spMkLst>
            <pc:docMk/>
            <pc:sldMk cId="312809459" sldId="404"/>
            <ac:spMk id="6" creationId="{BA60AEAF-B280-1447-9A00-EE8315C405D8}"/>
          </ac:spMkLst>
        </pc:spChg>
        <pc:picChg chg="add del">
          <ac:chgData name="박성철" userId="b2bfd8f1-2f1b-482e-bab5-85850215cba3" providerId="ADAL" clId="{240237F0-1139-7844-8F06-4A4F98797B18}" dt="2021-09-30T08:32:03.278" v="2817"/>
          <ac:picMkLst>
            <pc:docMk/>
            <pc:sldMk cId="312809459" sldId="404"/>
            <ac:picMk id="4" creationId="{8CE84F0D-C432-C94D-9FCA-2A5CE41FE736}"/>
          </ac:picMkLst>
        </pc:picChg>
        <pc:picChg chg="add mod">
          <ac:chgData name="박성철" userId="b2bfd8f1-2f1b-482e-bab5-85850215cba3" providerId="ADAL" clId="{240237F0-1139-7844-8F06-4A4F98797B18}" dt="2021-09-30T08:33:05.312" v="2830" actId="1076"/>
          <ac:picMkLst>
            <pc:docMk/>
            <pc:sldMk cId="312809459" sldId="404"/>
            <ac:picMk id="5" creationId="{3997DF1F-BE5A-0D4C-BCF0-AAF097A69C80}"/>
          </ac:picMkLst>
        </pc:picChg>
        <pc:picChg chg="add mod">
          <ac:chgData name="박성철" userId="b2bfd8f1-2f1b-482e-bab5-85850215cba3" providerId="ADAL" clId="{240237F0-1139-7844-8F06-4A4F98797B18}" dt="2021-09-30T08:33:13.035" v="2832" actId="14100"/>
          <ac:picMkLst>
            <pc:docMk/>
            <pc:sldMk cId="312809459" sldId="404"/>
            <ac:picMk id="7" creationId="{A84F52D3-5E54-D14A-93A8-C68C1482387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8:34:33.282" v="2840" actId="1076"/>
        <pc:sldMkLst>
          <pc:docMk/>
          <pc:sldMk cId="617451739" sldId="405"/>
        </pc:sldMkLst>
        <pc:spChg chg="del">
          <ac:chgData name="박성철" userId="b2bfd8f1-2f1b-482e-bab5-85850215cba3" providerId="ADAL" clId="{240237F0-1139-7844-8F06-4A4F98797B18}" dt="2021-09-30T08:34:07.742" v="2834"/>
          <ac:spMkLst>
            <pc:docMk/>
            <pc:sldMk cId="617451739" sldId="405"/>
            <ac:spMk id="3" creationId="{72250049-F97C-514F-AC7B-CBF85A5AF4C7}"/>
          </ac:spMkLst>
        </pc:spChg>
        <pc:picChg chg="add mod">
          <ac:chgData name="박성철" userId="b2bfd8f1-2f1b-482e-bab5-85850215cba3" providerId="ADAL" clId="{240237F0-1139-7844-8F06-4A4F98797B18}" dt="2021-09-30T08:34:12.345" v="2836" actId="1076"/>
          <ac:picMkLst>
            <pc:docMk/>
            <pc:sldMk cId="617451739" sldId="405"/>
            <ac:picMk id="4" creationId="{469C0B63-BAF9-4F4C-92C3-78B197581CD6}"/>
          </ac:picMkLst>
        </pc:picChg>
        <pc:picChg chg="add mod">
          <ac:chgData name="박성철" userId="b2bfd8f1-2f1b-482e-bab5-85850215cba3" providerId="ADAL" clId="{240237F0-1139-7844-8F06-4A4F98797B18}" dt="2021-09-30T08:34:33.282" v="2840" actId="1076"/>
          <ac:picMkLst>
            <pc:docMk/>
            <pc:sldMk cId="617451739" sldId="405"/>
            <ac:picMk id="5" creationId="{5A1C7995-9893-D74C-B277-2E6DCD42D2F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33:48.896" v="3232" actId="14100"/>
        <pc:sldMkLst>
          <pc:docMk/>
          <pc:sldMk cId="2561545899" sldId="406"/>
        </pc:sldMkLst>
        <pc:spChg chg="mod">
          <ac:chgData name="박성철" userId="b2bfd8f1-2f1b-482e-bab5-85850215cba3" providerId="ADAL" clId="{240237F0-1139-7844-8F06-4A4F98797B18}" dt="2021-09-30T08:37:13.500" v="2988" actId="20577"/>
          <ac:spMkLst>
            <pc:docMk/>
            <pc:sldMk cId="2561545899" sldId="406"/>
            <ac:spMk id="2" creationId="{79AD23F3-82D6-8E49-95C6-5E5F823C01F3}"/>
          </ac:spMkLst>
        </pc:spChg>
        <pc:spChg chg="mod">
          <ac:chgData name="박성철" userId="b2bfd8f1-2f1b-482e-bab5-85850215cba3" providerId="ADAL" clId="{240237F0-1139-7844-8F06-4A4F98797B18}" dt="2021-09-30T08:45:58.063" v="3164" actId="20577"/>
          <ac:spMkLst>
            <pc:docMk/>
            <pc:sldMk cId="2561545899" sldId="406"/>
            <ac:spMk id="3" creationId="{7CC619C9-97FE-A242-A5E5-A88E073936C6}"/>
          </ac:spMkLst>
        </pc:spChg>
        <pc:picChg chg="add del mod">
          <ac:chgData name="박성철" userId="b2bfd8f1-2f1b-482e-bab5-85850215cba3" providerId="ADAL" clId="{240237F0-1139-7844-8F06-4A4F98797B18}" dt="2021-09-30T10:33:42.841" v="3228" actId="478"/>
          <ac:picMkLst>
            <pc:docMk/>
            <pc:sldMk cId="2561545899" sldId="406"/>
            <ac:picMk id="4" creationId="{96CE1089-F193-084A-A9EA-3DF7F7E181C6}"/>
          </ac:picMkLst>
        </pc:picChg>
        <pc:picChg chg="add mod">
          <ac:chgData name="박성철" userId="b2bfd8f1-2f1b-482e-bab5-85850215cba3" providerId="ADAL" clId="{240237F0-1139-7844-8F06-4A4F98797B18}" dt="2021-09-30T10:33:48.896" v="3232" actId="14100"/>
          <ac:picMkLst>
            <pc:docMk/>
            <pc:sldMk cId="2561545899" sldId="406"/>
            <ac:picMk id="5" creationId="{6190DB58-B2BE-2D44-B408-13304D03D0A4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8:59:25.785" v="3189" actId="1076"/>
        <pc:sldMkLst>
          <pc:docMk/>
          <pc:sldMk cId="3261773419" sldId="407"/>
        </pc:sldMkLst>
        <pc:spChg chg="del">
          <ac:chgData name="박성철" userId="b2bfd8f1-2f1b-482e-bab5-85850215cba3" providerId="ADAL" clId="{240237F0-1139-7844-8F06-4A4F98797B18}" dt="2021-09-30T08:56:35.462" v="3166"/>
          <ac:spMkLst>
            <pc:docMk/>
            <pc:sldMk cId="3261773419" sldId="407"/>
            <ac:spMk id="3" creationId="{58D53A46-ABEA-3C4F-A222-B9D9CDDF6996}"/>
          </ac:spMkLst>
        </pc:spChg>
        <pc:spChg chg="add del mod">
          <ac:chgData name="박성철" userId="b2bfd8f1-2f1b-482e-bab5-85850215cba3" providerId="ADAL" clId="{240237F0-1139-7844-8F06-4A4F98797B18}" dt="2021-09-30T08:59:19.088" v="3183"/>
          <ac:spMkLst>
            <pc:docMk/>
            <pc:sldMk cId="3261773419" sldId="407"/>
            <ac:spMk id="6" creationId="{19972B5D-C7A3-F94F-8DA1-A14CDA84B1C5}"/>
          </ac:spMkLst>
        </pc:spChg>
        <pc:picChg chg="add del mod">
          <ac:chgData name="박성철" userId="b2bfd8f1-2f1b-482e-bab5-85850215cba3" providerId="ADAL" clId="{240237F0-1139-7844-8F06-4A4F98797B18}" dt="2021-09-30T08:57:48.172" v="3175" actId="21"/>
          <ac:picMkLst>
            <pc:docMk/>
            <pc:sldMk cId="3261773419" sldId="407"/>
            <ac:picMk id="4" creationId="{0F0D07DB-61FF-CB4D-A511-211475CB080A}"/>
          </ac:picMkLst>
        </pc:picChg>
        <pc:picChg chg="add mod">
          <ac:chgData name="박성철" userId="b2bfd8f1-2f1b-482e-bab5-85850215cba3" providerId="ADAL" clId="{240237F0-1139-7844-8F06-4A4F98797B18}" dt="2021-09-30T08:59:25.076" v="3188" actId="1076"/>
          <ac:picMkLst>
            <pc:docMk/>
            <pc:sldMk cId="3261773419" sldId="407"/>
            <ac:picMk id="7" creationId="{6C9184A5-29CB-114F-9DEE-6CF43EF1608F}"/>
          </ac:picMkLst>
        </pc:picChg>
        <pc:picChg chg="add mod">
          <ac:chgData name="박성철" userId="b2bfd8f1-2f1b-482e-bab5-85850215cba3" providerId="ADAL" clId="{240237F0-1139-7844-8F06-4A4F98797B18}" dt="2021-09-30T08:59:25.785" v="3189" actId="1076"/>
          <ac:picMkLst>
            <pc:docMk/>
            <pc:sldMk cId="3261773419" sldId="407"/>
            <ac:picMk id="8" creationId="{4F2B619C-2C64-1648-A23B-432929FF47B1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8:57:58.428" v="3180" actId="1076"/>
        <pc:sldMkLst>
          <pc:docMk/>
          <pc:sldMk cId="4076033888" sldId="408"/>
        </pc:sldMkLst>
        <pc:spChg chg="del">
          <ac:chgData name="박성철" userId="b2bfd8f1-2f1b-482e-bab5-85850215cba3" providerId="ADAL" clId="{240237F0-1139-7844-8F06-4A4F98797B18}" dt="2021-09-30T08:57:54.894" v="3178" actId="478"/>
          <ac:spMkLst>
            <pc:docMk/>
            <pc:sldMk cId="4076033888" sldId="408"/>
            <ac:spMk id="2" creationId="{9C673BD4-0619-1A40-BF49-E14F6BDA9148}"/>
          </ac:spMkLst>
        </pc:spChg>
        <pc:spChg chg="del">
          <ac:chgData name="박성철" userId="b2bfd8f1-2f1b-482e-bab5-85850215cba3" providerId="ADAL" clId="{240237F0-1139-7844-8F06-4A4F98797B18}" dt="2021-09-30T08:57:43.943" v="3173"/>
          <ac:spMkLst>
            <pc:docMk/>
            <pc:sldMk cId="4076033888" sldId="408"/>
            <ac:spMk id="3" creationId="{BC52F687-2401-9446-B2A1-FB83FBCDD7C9}"/>
          </ac:spMkLst>
        </pc:spChg>
        <pc:picChg chg="add mod">
          <ac:chgData name="박성철" userId="b2bfd8f1-2f1b-482e-bab5-85850215cba3" providerId="ADAL" clId="{240237F0-1139-7844-8F06-4A4F98797B18}" dt="2021-09-30T08:57:52.535" v="3177" actId="1076"/>
          <ac:picMkLst>
            <pc:docMk/>
            <pc:sldMk cId="4076033888" sldId="408"/>
            <ac:picMk id="4" creationId="{92A82A52-1987-224C-8FDC-2DB9C9959A7E}"/>
          </ac:picMkLst>
        </pc:picChg>
        <pc:picChg chg="add mod">
          <ac:chgData name="박성철" userId="b2bfd8f1-2f1b-482e-bab5-85850215cba3" providerId="ADAL" clId="{240237F0-1139-7844-8F06-4A4F98797B18}" dt="2021-09-30T08:57:58.428" v="3180" actId="1076"/>
          <ac:picMkLst>
            <pc:docMk/>
            <pc:sldMk cId="4076033888" sldId="408"/>
            <ac:picMk id="5" creationId="{4E4AEF35-26D9-F742-AEB3-C150A684B190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09:02:45.159" v="3197" actId="1076"/>
        <pc:sldMkLst>
          <pc:docMk/>
          <pc:sldMk cId="1029834131" sldId="409"/>
        </pc:sldMkLst>
        <pc:spChg chg="del">
          <ac:chgData name="박성철" userId="b2bfd8f1-2f1b-482e-bab5-85850215cba3" providerId="ADAL" clId="{240237F0-1139-7844-8F06-4A4F98797B18}" dt="2021-09-30T09:01:28.740" v="3191"/>
          <ac:spMkLst>
            <pc:docMk/>
            <pc:sldMk cId="1029834131" sldId="409"/>
            <ac:spMk id="3" creationId="{5D6CD089-85C2-7742-8E8C-304C4EC68D16}"/>
          </ac:spMkLst>
        </pc:spChg>
        <pc:spChg chg="add del mod">
          <ac:chgData name="박성철" userId="b2bfd8f1-2f1b-482e-bab5-85850215cba3" providerId="ADAL" clId="{240237F0-1139-7844-8F06-4A4F98797B18}" dt="2021-09-30T09:02:43.869" v="3196"/>
          <ac:spMkLst>
            <pc:docMk/>
            <pc:sldMk cId="1029834131" sldId="409"/>
            <ac:spMk id="6" creationId="{7ADD6956-98DC-5F48-B765-884F499E18FC}"/>
          </ac:spMkLst>
        </pc:spChg>
        <pc:picChg chg="add del mod">
          <ac:chgData name="박성철" userId="b2bfd8f1-2f1b-482e-bab5-85850215cba3" providerId="ADAL" clId="{240237F0-1139-7844-8F06-4A4F98797B18}" dt="2021-09-30T09:02:14.327" v="3193" actId="478"/>
          <ac:picMkLst>
            <pc:docMk/>
            <pc:sldMk cId="1029834131" sldId="409"/>
            <ac:picMk id="4" creationId="{90549996-F2B3-7149-9040-7B8B4480A0FB}"/>
          </ac:picMkLst>
        </pc:picChg>
        <pc:picChg chg="add mod">
          <ac:chgData name="박성철" userId="b2bfd8f1-2f1b-482e-bab5-85850215cba3" providerId="ADAL" clId="{240237F0-1139-7844-8F06-4A4F98797B18}" dt="2021-09-30T09:02:16.674" v="3195" actId="1076"/>
          <ac:picMkLst>
            <pc:docMk/>
            <pc:sldMk cId="1029834131" sldId="409"/>
            <ac:picMk id="7" creationId="{0246F91A-7AF5-514C-A11E-B4B9FF5B6B85}"/>
          </ac:picMkLst>
        </pc:picChg>
        <pc:picChg chg="add mod">
          <ac:chgData name="박성철" userId="b2bfd8f1-2f1b-482e-bab5-85850215cba3" providerId="ADAL" clId="{240237F0-1139-7844-8F06-4A4F98797B18}" dt="2021-09-30T09:02:45.159" v="3197" actId="1076"/>
          <ac:picMkLst>
            <pc:docMk/>
            <pc:sldMk cId="1029834131" sldId="409"/>
            <ac:picMk id="8" creationId="{FE229397-438D-D44C-87EE-F8F9A18060F7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25:50.214" v="3201" actId="1076"/>
        <pc:sldMkLst>
          <pc:docMk/>
          <pc:sldMk cId="3695900800" sldId="410"/>
        </pc:sldMkLst>
        <pc:spChg chg="del">
          <ac:chgData name="박성철" userId="b2bfd8f1-2f1b-482e-bab5-85850215cba3" providerId="ADAL" clId="{240237F0-1139-7844-8F06-4A4F98797B18}" dt="2021-09-30T10:25:45.667" v="3199"/>
          <ac:spMkLst>
            <pc:docMk/>
            <pc:sldMk cId="3695900800" sldId="410"/>
            <ac:spMk id="3" creationId="{750F9108-93DE-1F44-82D9-F810B5512962}"/>
          </ac:spMkLst>
        </pc:spChg>
        <pc:picChg chg="add mod">
          <ac:chgData name="박성철" userId="b2bfd8f1-2f1b-482e-bab5-85850215cba3" providerId="ADAL" clId="{240237F0-1139-7844-8F06-4A4F98797B18}" dt="2021-09-30T10:25:50.214" v="3201" actId="1076"/>
          <ac:picMkLst>
            <pc:docMk/>
            <pc:sldMk cId="3695900800" sldId="410"/>
            <ac:picMk id="4" creationId="{407F7A4A-2D46-2A4B-AA41-16FA8B6A0FF5}"/>
          </ac:picMkLst>
        </pc:picChg>
      </pc:sldChg>
      <pc:sldChg chg="addSp modSp new mod">
        <pc:chgData name="박성철" userId="b2bfd8f1-2f1b-482e-bab5-85850215cba3" providerId="ADAL" clId="{240237F0-1139-7844-8F06-4A4F98797B18}" dt="2021-09-30T10:27:17.855" v="3205" actId="1076"/>
        <pc:sldMkLst>
          <pc:docMk/>
          <pc:sldMk cId="2734782114" sldId="411"/>
        </pc:sldMkLst>
        <pc:picChg chg="add mod">
          <ac:chgData name="박성철" userId="b2bfd8f1-2f1b-482e-bab5-85850215cba3" providerId="ADAL" clId="{240237F0-1139-7844-8F06-4A4F98797B18}" dt="2021-09-30T10:27:17.855" v="3205" actId="1076"/>
          <ac:picMkLst>
            <pc:docMk/>
            <pc:sldMk cId="2734782114" sldId="411"/>
            <ac:picMk id="4" creationId="{393F4B84-EA7C-4B48-9DE0-B9A124682C7A}"/>
          </ac:picMkLst>
        </pc:picChg>
      </pc:sldChg>
      <pc:sldChg chg="addSp new">
        <pc:chgData name="박성철" userId="b2bfd8f1-2f1b-482e-bab5-85850215cba3" providerId="ADAL" clId="{240237F0-1139-7844-8F06-4A4F98797B18}" dt="2021-09-30T10:27:40.506" v="3207"/>
        <pc:sldMkLst>
          <pc:docMk/>
          <pc:sldMk cId="1404180326" sldId="412"/>
        </pc:sldMkLst>
        <pc:picChg chg="add">
          <ac:chgData name="박성철" userId="b2bfd8f1-2f1b-482e-bab5-85850215cba3" providerId="ADAL" clId="{240237F0-1139-7844-8F06-4A4F98797B18}" dt="2021-09-30T10:27:40.506" v="3207"/>
          <ac:picMkLst>
            <pc:docMk/>
            <pc:sldMk cId="1404180326" sldId="412"/>
            <ac:picMk id="4" creationId="{7EA5434D-09DF-9640-BAE1-65216FF25C64}"/>
          </ac:picMkLst>
        </pc:picChg>
      </pc:sldChg>
      <pc:sldChg chg="addSp modSp new mod">
        <pc:chgData name="박성철" userId="b2bfd8f1-2f1b-482e-bab5-85850215cba3" providerId="ADAL" clId="{240237F0-1139-7844-8F06-4A4F98797B18}" dt="2021-09-30T10:28:19.042" v="3211" actId="1076"/>
        <pc:sldMkLst>
          <pc:docMk/>
          <pc:sldMk cId="2669502987" sldId="413"/>
        </pc:sldMkLst>
        <pc:picChg chg="add mod">
          <ac:chgData name="박성철" userId="b2bfd8f1-2f1b-482e-bab5-85850215cba3" providerId="ADAL" clId="{240237F0-1139-7844-8F06-4A4F98797B18}" dt="2021-09-30T10:28:19.042" v="3211" actId="1076"/>
          <ac:picMkLst>
            <pc:docMk/>
            <pc:sldMk cId="2669502987" sldId="413"/>
            <ac:picMk id="4" creationId="{7EC274BF-267E-C14D-82F0-F84A82F81DC1}"/>
          </ac:picMkLst>
        </pc:picChg>
      </pc:sldChg>
      <pc:sldChg chg="addSp new">
        <pc:chgData name="박성철" userId="b2bfd8f1-2f1b-482e-bab5-85850215cba3" providerId="ADAL" clId="{240237F0-1139-7844-8F06-4A4F98797B18}" dt="2021-09-30T10:28:44.346" v="3213"/>
        <pc:sldMkLst>
          <pc:docMk/>
          <pc:sldMk cId="3984503701" sldId="414"/>
        </pc:sldMkLst>
        <pc:picChg chg="add">
          <ac:chgData name="박성철" userId="b2bfd8f1-2f1b-482e-bab5-85850215cba3" providerId="ADAL" clId="{240237F0-1139-7844-8F06-4A4F98797B18}" dt="2021-09-30T10:28:44.346" v="3213"/>
          <ac:picMkLst>
            <pc:docMk/>
            <pc:sldMk cId="3984503701" sldId="414"/>
            <ac:picMk id="4" creationId="{EF97752B-2153-164B-B150-456726944441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30:31.772" v="3227" actId="1076"/>
        <pc:sldMkLst>
          <pc:docMk/>
          <pc:sldMk cId="2443241188" sldId="415"/>
        </pc:sldMkLst>
        <pc:spChg chg="del">
          <ac:chgData name="박성철" userId="b2bfd8f1-2f1b-482e-bab5-85850215cba3" providerId="ADAL" clId="{240237F0-1139-7844-8F06-4A4F98797B18}" dt="2021-09-30T10:30:18.384" v="3220"/>
          <ac:spMkLst>
            <pc:docMk/>
            <pc:sldMk cId="2443241188" sldId="415"/>
            <ac:spMk id="3" creationId="{E958679E-DB65-7947-9651-684ACB8A5F55}"/>
          </ac:spMkLst>
        </pc:spChg>
        <pc:picChg chg="add mod">
          <ac:chgData name="박성철" userId="b2bfd8f1-2f1b-482e-bab5-85850215cba3" providerId="ADAL" clId="{240237F0-1139-7844-8F06-4A4F98797B18}" dt="2021-09-30T10:30:30.883" v="3226" actId="1076"/>
          <ac:picMkLst>
            <pc:docMk/>
            <pc:sldMk cId="2443241188" sldId="415"/>
            <ac:picMk id="4" creationId="{9EEE4A90-9BE0-F741-941F-00BBFC99CB0D}"/>
          </ac:picMkLst>
        </pc:picChg>
        <pc:picChg chg="add mod">
          <ac:chgData name="박성철" userId="b2bfd8f1-2f1b-482e-bab5-85850215cba3" providerId="ADAL" clId="{240237F0-1139-7844-8F06-4A4F98797B18}" dt="2021-09-30T10:30:31.772" v="3227" actId="1076"/>
          <ac:picMkLst>
            <pc:docMk/>
            <pc:sldMk cId="2443241188" sldId="415"/>
            <ac:picMk id="5" creationId="{E92A91B8-2BA5-0D46-B9EE-877DDD7D0E9E}"/>
          </ac:picMkLst>
        </pc:picChg>
      </pc:sldChg>
      <pc:sldChg chg="addSp modSp new mod">
        <pc:chgData name="박성철" userId="b2bfd8f1-2f1b-482e-bab5-85850215cba3" providerId="ADAL" clId="{240237F0-1139-7844-8F06-4A4F98797B18}" dt="2021-09-30T11:06:51.421" v="3369" actId="1076"/>
        <pc:sldMkLst>
          <pc:docMk/>
          <pc:sldMk cId="2803223789" sldId="416"/>
        </pc:sldMkLst>
        <pc:spChg chg="mod">
          <ac:chgData name="박성철" userId="b2bfd8f1-2f1b-482e-bab5-85850215cba3" providerId="ADAL" clId="{240237F0-1139-7844-8F06-4A4F98797B18}" dt="2021-09-30T10:41:31.407" v="3250" actId="20577"/>
          <ac:spMkLst>
            <pc:docMk/>
            <pc:sldMk cId="2803223789" sldId="416"/>
            <ac:spMk id="2" creationId="{0951CBF5-A421-CC4A-AF12-F4DF1E0BC114}"/>
          </ac:spMkLst>
        </pc:spChg>
        <pc:spChg chg="mod">
          <ac:chgData name="박성철" userId="b2bfd8f1-2f1b-482e-bab5-85850215cba3" providerId="ADAL" clId="{240237F0-1139-7844-8F06-4A4F98797B18}" dt="2021-09-30T11:06:43.395" v="3365" actId="20577"/>
          <ac:spMkLst>
            <pc:docMk/>
            <pc:sldMk cId="2803223789" sldId="416"/>
            <ac:spMk id="3" creationId="{69A886A8-AC4B-C743-8FCF-C0DC0F20534B}"/>
          </ac:spMkLst>
        </pc:spChg>
        <pc:picChg chg="add mod">
          <ac:chgData name="박성철" userId="b2bfd8f1-2f1b-482e-bab5-85850215cba3" providerId="ADAL" clId="{240237F0-1139-7844-8F06-4A4F98797B18}" dt="2021-09-30T11:06:51.421" v="3369" actId="1076"/>
          <ac:picMkLst>
            <pc:docMk/>
            <pc:sldMk cId="2803223789" sldId="416"/>
            <ac:picMk id="4" creationId="{8042B037-CF25-B949-9951-97424547FB33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53:21.807" v="3287" actId="1076"/>
        <pc:sldMkLst>
          <pc:docMk/>
          <pc:sldMk cId="2787439978" sldId="417"/>
        </pc:sldMkLst>
        <pc:spChg chg="mod">
          <ac:chgData name="박성철" userId="b2bfd8f1-2f1b-482e-bab5-85850215cba3" providerId="ADAL" clId="{240237F0-1139-7844-8F06-4A4F98797B18}" dt="2021-09-30T10:50:46.454" v="3277" actId="20577"/>
          <ac:spMkLst>
            <pc:docMk/>
            <pc:sldMk cId="2787439978" sldId="417"/>
            <ac:spMk id="2" creationId="{1CCF93B9-A0F8-0743-9102-46F5518D4A82}"/>
          </ac:spMkLst>
        </pc:spChg>
        <pc:spChg chg="del">
          <ac:chgData name="박성철" userId="b2bfd8f1-2f1b-482e-bab5-85850215cba3" providerId="ADAL" clId="{240237F0-1139-7844-8F06-4A4F98797B18}" dt="2021-09-30T10:51:11.919" v="3278"/>
          <ac:spMkLst>
            <pc:docMk/>
            <pc:sldMk cId="2787439978" sldId="417"/>
            <ac:spMk id="3" creationId="{A2527FB9-C0C8-E846-B021-A5D31DD6E520}"/>
          </ac:spMkLst>
        </pc:spChg>
        <pc:picChg chg="add mod">
          <ac:chgData name="박성철" userId="b2bfd8f1-2f1b-482e-bab5-85850215cba3" providerId="ADAL" clId="{240237F0-1139-7844-8F06-4A4F98797B18}" dt="2021-09-30T10:53:19.872" v="3286" actId="14100"/>
          <ac:picMkLst>
            <pc:docMk/>
            <pc:sldMk cId="2787439978" sldId="417"/>
            <ac:picMk id="4" creationId="{6A1DE56F-22B7-5D41-965C-7071D026651D}"/>
          </ac:picMkLst>
        </pc:picChg>
        <pc:picChg chg="add mod">
          <ac:chgData name="박성철" userId="b2bfd8f1-2f1b-482e-bab5-85850215cba3" providerId="ADAL" clId="{240237F0-1139-7844-8F06-4A4F98797B18}" dt="2021-09-30T10:53:21.807" v="3287" actId="1076"/>
          <ac:picMkLst>
            <pc:docMk/>
            <pc:sldMk cId="2787439978" sldId="417"/>
            <ac:picMk id="5" creationId="{6122DC31-301D-AC45-84AE-9682318F702D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54:26.514" v="3333"/>
        <pc:sldMkLst>
          <pc:docMk/>
          <pc:sldMk cId="2134999191" sldId="418"/>
        </pc:sldMkLst>
        <pc:spChg chg="mod">
          <ac:chgData name="박성철" userId="b2bfd8f1-2f1b-482e-bab5-85850215cba3" providerId="ADAL" clId="{240237F0-1139-7844-8F06-4A4F98797B18}" dt="2021-09-30T10:53:54.228" v="3332" actId="20577"/>
          <ac:spMkLst>
            <pc:docMk/>
            <pc:sldMk cId="2134999191" sldId="418"/>
            <ac:spMk id="2" creationId="{AFDC6FED-CDD9-A343-9E04-B7AEBD06A977}"/>
          </ac:spMkLst>
        </pc:spChg>
        <pc:spChg chg="del">
          <ac:chgData name="박성철" userId="b2bfd8f1-2f1b-482e-bab5-85850215cba3" providerId="ADAL" clId="{240237F0-1139-7844-8F06-4A4F98797B18}" dt="2021-09-30T10:54:26.514" v="3333"/>
          <ac:spMkLst>
            <pc:docMk/>
            <pc:sldMk cId="2134999191" sldId="418"/>
            <ac:spMk id="3" creationId="{3B8D1DAC-300E-1443-94D7-21908B5EFDE8}"/>
          </ac:spMkLst>
        </pc:spChg>
        <pc:picChg chg="add mod">
          <ac:chgData name="박성철" userId="b2bfd8f1-2f1b-482e-bab5-85850215cba3" providerId="ADAL" clId="{240237F0-1139-7844-8F06-4A4F98797B18}" dt="2021-09-30T10:54:26.514" v="3333"/>
          <ac:picMkLst>
            <pc:docMk/>
            <pc:sldMk cId="2134999191" sldId="418"/>
            <ac:picMk id="4" creationId="{DBCAE268-2B0C-2947-B1DC-E76CCE9A7AFE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56:01.817" v="3348" actId="1076"/>
        <pc:sldMkLst>
          <pc:docMk/>
          <pc:sldMk cId="484353865" sldId="419"/>
        </pc:sldMkLst>
        <pc:spChg chg="del">
          <ac:chgData name="박성철" userId="b2bfd8f1-2f1b-482e-bab5-85850215cba3" providerId="ADAL" clId="{240237F0-1139-7844-8F06-4A4F98797B18}" dt="2021-09-30T10:55:05.515" v="3336" actId="478"/>
          <ac:spMkLst>
            <pc:docMk/>
            <pc:sldMk cId="484353865" sldId="419"/>
            <ac:spMk id="2" creationId="{2145C095-45B0-AE49-82D8-808B4A02D746}"/>
          </ac:spMkLst>
        </pc:spChg>
        <pc:spChg chg="del">
          <ac:chgData name="박성철" userId="b2bfd8f1-2f1b-482e-bab5-85850215cba3" providerId="ADAL" clId="{240237F0-1139-7844-8F06-4A4F98797B18}" dt="2021-09-30T10:55:05.515" v="3336" actId="478"/>
          <ac:spMkLst>
            <pc:docMk/>
            <pc:sldMk cId="484353865" sldId="419"/>
            <ac:spMk id="3" creationId="{76D2CFDB-E762-D04A-8C78-FE0422AFB052}"/>
          </ac:spMkLst>
        </pc:spChg>
        <pc:spChg chg="add mod">
          <ac:chgData name="박성철" userId="b2bfd8f1-2f1b-482e-bab5-85850215cba3" providerId="ADAL" clId="{240237F0-1139-7844-8F06-4A4F98797B18}" dt="2021-09-30T10:55:20.090" v="3342" actId="208"/>
          <ac:spMkLst>
            <pc:docMk/>
            <pc:sldMk cId="484353865" sldId="419"/>
            <ac:spMk id="5" creationId="{754158F3-A506-AC46-A97C-9262925E0F3B}"/>
          </ac:spMkLst>
        </pc:spChg>
        <pc:spChg chg="add mod">
          <ac:chgData name="박성철" userId="b2bfd8f1-2f1b-482e-bab5-85850215cba3" providerId="ADAL" clId="{240237F0-1139-7844-8F06-4A4F98797B18}" dt="2021-09-30T10:56:01.817" v="3348" actId="1076"/>
          <ac:spMkLst>
            <pc:docMk/>
            <pc:sldMk cId="484353865" sldId="419"/>
            <ac:spMk id="7" creationId="{3A9B3F07-BF6A-6D44-9C19-7E48AB9FB55C}"/>
          </ac:spMkLst>
        </pc:spChg>
        <pc:picChg chg="add mod">
          <ac:chgData name="박성철" userId="b2bfd8f1-2f1b-482e-bab5-85850215cba3" providerId="ADAL" clId="{240237F0-1139-7844-8F06-4A4F98797B18}" dt="2021-09-30T10:55:10.584" v="3339" actId="1076"/>
          <ac:picMkLst>
            <pc:docMk/>
            <pc:sldMk cId="484353865" sldId="419"/>
            <ac:picMk id="4" creationId="{57851AFD-4D60-1D44-96DB-BB56F6904F38}"/>
          </ac:picMkLst>
        </pc:picChg>
        <pc:picChg chg="add mod">
          <ac:chgData name="박성철" userId="b2bfd8f1-2f1b-482e-bab5-85850215cba3" providerId="ADAL" clId="{240237F0-1139-7844-8F06-4A4F98797B18}" dt="2021-09-30T10:55:48.666" v="3345" actId="1076"/>
          <ac:picMkLst>
            <pc:docMk/>
            <pc:sldMk cId="484353865" sldId="419"/>
            <ac:picMk id="6" creationId="{707D07AD-CC86-4246-9AAE-E7240EC3F592}"/>
          </ac:picMkLst>
        </pc:picChg>
      </pc:sldChg>
      <pc:sldChg chg="addSp delSp modSp new mod">
        <pc:chgData name="박성철" userId="b2bfd8f1-2f1b-482e-bab5-85850215cba3" providerId="ADAL" clId="{240237F0-1139-7844-8F06-4A4F98797B18}" dt="2021-09-30T10:57:22.975" v="3363" actId="1076"/>
        <pc:sldMkLst>
          <pc:docMk/>
          <pc:sldMk cId="2666142603" sldId="420"/>
        </pc:sldMkLst>
        <pc:spChg chg="del">
          <ac:chgData name="박성철" userId="b2bfd8f1-2f1b-482e-bab5-85850215cba3" providerId="ADAL" clId="{240237F0-1139-7844-8F06-4A4F98797B18}" dt="2021-09-30T10:56:26.422" v="3349" actId="478"/>
          <ac:spMkLst>
            <pc:docMk/>
            <pc:sldMk cId="2666142603" sldId="420"/>
            <ac:spMk id="2" creationId="{BA5A7E97-5338-4C4B-B510-0E8AED64456F}"/>
          </ac:spMkLst>
        </pc:spChg>
        <pc:spChg chg="del">
          <ac:chgData name="박성철" userId="b2bfd8f1-2f1b-482e-bab5-85850215cba3" providerId="ADAL" clId="{240237F0-1139-7844-8F06-4A4F98797B18}" dt="2021-09-30T10:56:26.422" v="3349" actId="478"/>
          <ac:spMkLst>
            <pc:docMk/>
            <pc:sldMk cId="2666142603" sldId="420"/>
            <ac:spMk id="3" creationId="{D9BEE04B-52C2-8F4C-9AE0-F7FB343AED4E}"/>
          </ac:spMkLst>
        </pc:spChg>
        <pc:spChg chg="add mod">
          <ac:chgData name="박성철" userId="b2bfd8f1-2f1b-482e-bab5-85850215cba3" providerId="ADAL" clId="{240237F0-1139-7844-8F06-4A4F98797B18}" dt="2021-09-30T10:57:22.975" v="3363" actId="1076"/>
          <ac:spMkLst>
            <pc:docMk/>
            <pc:sldMk cId="2666142603" sldId="420"/>
            <ac:spMk id="6" creationId="{26D6FC27-4B05-C546-B4BA-7E8D39748214}"/>
          </ac:spMkLst>
        </pc:spChg>
        <pc:picChg chg="add mod">
          <ac:chgData name="박성철" userId="b2bfd8f1-2f1b-482e-bab5-85850215cba3" providerId="ADAL" clId="{240237F0-1139-7844-8F06-4A4F98797B18}" dt="2021-09-30T10:56:32.822" v="3352" actId="1076"/>
          <ac:picMkLst>
            <pc:docMk/>
            <pc:sldMk cId="2666142603" sldId="420"/>
            <ac:picMk id="4" creationId="{4E0D82FD-C267-6648-9D14-45ED2129375F}"/>
          </ac:picMkLst>
        </pc:picChg>
        <pc:picChg chg="add mod">
          <ac:chgData name="박성철" userId="b2bfd8f1-2f1b-482e-bab5-85850215cba3" providerId="ADAL" clId="{240237F0-1139-7844-8F06-4A4F98797B18}" dt="2021-09-30T10:57:05.605" v="3358" actId="1076"/>
          <ac:picMkLst>
            <pc:docMk/>
            <pc:sldMk cId="2666142603" sldId="420"/>
            <ac:picMk id="5" creationId="{16BE1D60-C660-3B44-B799-A17DE7C97AD1}"/>
          </ac:picMkLst>
        </pc:picChg>
      </pc:sldChg>
      <pc:sldChg chg="addSp modSp new mod">
        <pc:chgData name="박성철" userId="b2bfd8f1-2f1b-482e-bab5-85850215cba3" providerId="ADAL" clId="{240237F0-1139-7844-8F06-4A4F98797B18}" dt="2021-09-30T11:07:30.077" v="3373" actId="1076"/>
        <pc:sldMkLst>
          <pc:docMk/>
          <pc:sldMk cId="3012092079" sldId="421"/>
        </pc:sldMkLst>
        <pc:picChg chg="add mod">
          <ac:chgData name="박성철" userId="b2bfd8f1-2f1b-482e-bab5-85850215cba3" providerId="ADAL" clId="{240237F0-1139-7844-8F06-4A4F98797B18}" dt="2021-09-30T11:07:30.077" v="3373" actId="1076"/>
          <ac:picMkLst>
            <pc:docMk/>
            <pc:sldMk cId="3012092079" sldId="421"/>
            <ac:picMk id="4" creationId="{4FB60192-06CD-2E4D-A91D-AC2E50CBBC5F}"/>
          </ac:picMkLst>
        </pc:picChg>
      </pc:sldChg>
      <pc:sldChg chg="addSp new">
        <pc:chgData name="박성철" userId="b2bfd8f1-2f1b-482e-bab5-85850215cba3" providerId="ADAL" clId="{240237F0-1139-7844-8F06-4A4F98797B18}" dt="2021-09-30T11:07:59.459" v="3375"/>
        <pc:sldMkLst>
          <pc:docMk/>
          <pc:sldMk cId="632599308" sldId="422"/>
        </pc:sldMkLst>
        <pc:picChg chg="add">
          <ac:chgData name="박성철" userId="b2bfd8f1-2f1b-482e-bab5-85850215cba3" providerId="ADAL" clId="{240237F0-1139-7844-8F06-4A4F98797B18}" dt="2021-09-30T11:07:59.459" v="3375"/>
          <ac:picMkLst>
            <pc:docMk/>
            <pc:sldMk cId="632599308" sldId="422"/>
            <ac:picMk id="4" creationId="{AD149D6C-E026-4E4F-951F-F1D93D9F1F3A}"/>
          </ac:picMkLst>
        </pc:picChg>
      </pc:sldChg>
      <pc:sldChg chg="new del">
        <pc:chgData name="박성철" userId="b2bfd8f1-2f1b-482e-bab5-85850215cba3" providerId="ADAL" clId="{240237F0-1139-7844-8F06-4A4F98797B18}" dt="2021-09-30T11:09:24.639" v="3499" actId="2696"/>
        <pc:sldMkLst>
          <pc:docMk/>
          <pc:sldMk cId="1273234215" sldId="423"/>
        </pc:sldMkLst>
      </pc:sldChg>
      <pc:sldChg chg="addSp delSp modSp new mod">
        <pc:chgData name="박성철" userId="b2bfd8f1-2f1b-482e-bab5-85850215cba3" providerId="ADAL" clId="{240237F0-1139-7844-8F06-4A4F98797B18}" dt="2021-09-30T11:09:19.011" v="3498" actId="1076"/>
        <pc:sldMkLst>
          <pc:docMk/>
          <pc:sldMk cId="1952602893" sldId="424"/>
        </pc:sldMkLst>
        <pc:spChg chg="del">
          <ac:chgData name="박성철" userId="b2bfd8f1-2f1b-482e-bab5-85850215cba3" providerId="ADAL" clId="{240237F0-1139-7844-8F06-4A4F98797B18}" dt="2021-09-30T11:08:36.464" v="3378" actId="478"/>
          <ac:spMkLst>
            <pc:docMk/>
            <pc:sldMk cId="1952602893" sldId="424"/>
            <ac:spMk id="2" creationId="{BB39AA80-3D4F-1E4B-ACA0-537A98D8B1D0}"/>
          </ac:spMkLst>
        </pc:spChg>
        <pc:spChg chg="del">
          <ac:chgData name="박성철" userId="b2bfd8f1-2f1b-482e-bab5-85850215cba3" providerId="ADAL" clId="{240237F0-1139-7844-8F06-4A4F98797B18}" dt="2021-09-30T11:08:36.464" v="3378" actId="478"/>
          <ac:spMkLst>
            <pc:docMk/>
            <pc:sldMk cId="1952602893" sldId="424"/>
            <ac:spMk id="3" creationId="{59E9611B-EFDA-254A-AC92-6FDB70146BBC}"/>
          </ac:spMkLst>
        </pc:spChg>
        <pc:spChg chg="add mod">
          <ac:chgData name="박성철" userId="b2bfd8f1-2f1b-482e-bab5-85850215cba3" providerId="ADAL" clId="{240237F0-1139-7844-8F06-4A4F98797B18}" dt="2021-09-30T11:09:19.011" v="3498" actId="1076"/>
          <ac:spMkLst>
            <pc:docMk/>
            <pc:sldMk cId="1952602893" sldId="424"/>
            <ac:spMk id="5" creationId="{7C237946-451B-644C-A865-5013F1B67FE3}"/>
          </ac:spMkLst>
        </pc:spChg>
        <pc:picChg chg="add mod">
          <ac:chgData name="박성철" userId="b2bfd8f1-2f1b-482e-bab5-85850215cba3" providerId="ADAL" clId="{240237F0-1139-7844-8F06-4A4F98797B18}" dt="2021-09-30T11:08:41.426" v="3381" actId="1076"/>
          <ac:picMkLst>
            <pc:docMk/>
            <pc:sldMk cId="1952602893" sldId="424"/>
            <ac:picMk id="4" creationId="{9C5810EB-F0D6-5D4E-B9B6-CAD30820FE35}"/>
          </ac:picMkLst>
        </pc:picChg>
      </pc:sldChg>
    </pc:docChg>
  </pc:docChgLst>
  <pc:docChgLst>
    <pc:chgData name="박성철" userId="b2bfd8f1-2f1b-482e-bab5-85850215cba3" providerId="ADAL" clId="{9F45913A-856A-8E45-9FEF-94B08391B433}"/>
    <pc:docChg chg="custSel addSld modSld sldOrd">
      <pc:chgData name="박성철" userId="b2bfd8f1-2f1b-482e-bab5-85850215cba3" providerId="ADAL" clId="{9F45913A-856A-8E45-9FEF-94B08391B433}" dt="2021-09-29T17:42:25.366" v="932" actId="1076"/>
      <pc:docMkLst>
        <pc:docMk/>
      </pc:docMkLst>
      <pc:sldChg chg="addSp delSp modSp mod">
        <pc:chgData name="박성철" userId="b2bfd8f1-2f1b-482e-bab5-85850215cba3" providerId="ADAL" clId="{9F45913A-856A-8E45-9FEF-94B08391B433}" dt="2021-09-28T15:31:31.357" v="122" actId="1076"/>
        <pc:sldMkLst>
          <pc:docMk/>
          <pc:sldMk cId="1227738941" sldId="338"/>
        </pc:sldMkLst>
        <pc:spChg chg="mod">
          <ac:chgData name="박성철" userId="b2bfd8f1-2f1b-482e-bab5-85850215cba3" providerId="ADAL" clId="{9F45913A-856A-8E45-9FEF-94B08391B433}" dt="2021-09-28T15:29:47.456" v="115" actId="20577"/>
          <ac:spMkLst>
            <pc:docMk/>
            <pc:sldMk cId="1227738941" sldId="338"/>
            <ac:spMk id="2" creationId="{614D1738-F6E3-C948-AFFC-A19D975853B2}"/>
          </ac:spMkLst>
        </pc:spChg>
        <pc:spChg chg="del">
          <ac:chgData name="박성철" userId="b2bfd8f1-2f1b-482e-bab5-85850215cba3" providerId="ADAL" clId="{9F45913A-856A-8E45-9FEF-94B08391B433}" dt="2021-09-28T15:29:38.436" v="108"/>
          <ac:spMkLst>
            <pc:docMk/>
            <pc:sldMk cId="1227738941" sldId="338"/>
            <ac:spMk id="3" creationId="{4CEE49C9-86A3-E04F-9C96-570CF90C90D3}"/>
          </ac:spMkLst>
        </pc:spChg>
        <pc:picChg chg="add mod">
          <ac:chgData name="박성철" userId="b2bfd8f1-2f1b-482e-bab5-85850215cba3" providerId="ADAL" clId="{9F45913A-856A-8E45-9FEF-94B08391B433}" dt="2021-09-28T15:31:31.357" v="122" actId="1076"/>
          <ac:picMkLst>
            <pc:docMk/>
            <pc:sldMk cId="1227738941" sldId="338"/>
            <ac:picMk id="4" creationId="{4AD31E74-B4F5-0A4A-A131-24A3E3518C40}"/>
          </ac:picMkLst>
        </pc:picChg>
        <pc:picChg chg="add del">
          <ac:chgData name="박성철" userId="b2bfd8f1-2f1b-482e-bab5-85850215cba3" providerId="ADAL" clId="{9F45913A-856A-8E45-9FEF-94B08391B433}" dt="2021-09-28T15:31:21.750" v="117" actId="21"/>
          <ac:picMkLst>
            <pc:docMk/>
            <pc:sldMk cId="1227738941" sldId="338"/>
            <ac:picMk id="5" creationId="{1AB18A68-A50D-F743-9086-4A4B4153D538}"/>
          </ac:picMkLst>
        </pc:picChg>
      </pc:sldChg>
      <pc:sldChg chg="addSp delSp modSp new">
        <pc:chgData name="박성철" userId="b2bfd8f1-2f1b-482e-bab5-85850215cba3" providerId="ADAL" clId="{9F45913A-856A-8E45-9FEF-94B08391B433}" dt="2021-09-28T15:31:25.793" v="119"/>
        <pc:sldMkLst>
          <pc:docMk/>
          <pc:sldMk cId="1681635985" sldId="345"/>
        </pc:sldMkLst>
        <pc:spChg chg="del">
          <ac:chgData name="박성철" userId="b2bfd8f1-2f1b-482e-bab5-85850215cba3" providerId="ADAL" clId="{9F45913A-856A-8E45-9FEF-94B08391B433}" dt="2021-09-28T15:31:25.793" v="119"/>
          <ac:spMkLst>
            <pc:docMk/>
            <pc:sldMk cId="1681635985" sldId="345"/>
            <ac:spMk id="3" creationId="{10693398-1562-DB49-A267-9B5E3575C15B}"/>
          </ac:spMkLst>
        </pc:spChg>
        <pc:picChg chg="add mod">
          <ac:chgData name="박성철" userId="b2bfd8f1-2f1b-482e-bab5-85850215cba3" providerId="ADAL" clId="{9F45913A-856A-8E45-9FEF-94B08391B433}" dt="2021-09-28T15:31:25.793" v="119"/>
          <ac:picMkLst>
            <pc:docMk/>
            <pc:sldMk cId="1681635985" sldId="345"/>
            <ac:picMk id="4" creationId="{2504A402-04EA-8346-B54E-375A9573AC52}"/>
          </ac:picMkLst>
        </pc:picChg>
      </pc:sldChg>
      <pc:sldChg chg="addSp delSp modSp new">
        <pc:chgData name="박성철" userId="b2bfd8f1-2f1b-482e-bab5-85850215cba3" providerId="ADAL" clId="{9F45913A-856A-8E45-9FEF-94B08391B433}" dt="2021-09-28T15:31:56.040" v="124"/>
        <pc:sldMkLst>
          <pc:docMk/>
          <pc:sldMk cId="3323063722" sldId="346"/>
        </pc:sldMkLst>
        <pc:spChg chg="del">
          <ac:chgData name="박성철" userId="b2bfd8f1-2f1b-482e-bab5-85850215cba3" providerId="ADAL" clId="{9F45913A-856A-8E45-9FEF-94B08391B433}" dt="2021-09-28T15:31:56.040" v="124"/>
          <ac:spMkLst>
            <pc:docMk/>
            <pc:sldMk cId="3323063722" sldId="346"/>
            <ac:spMk id="3" creationId="{474D5121-ECDF-BE4D-A2C6-36043AE3E968}"/>
          </ac:spMkLst>
        </pc:spChg>
        <pc:picChg chg="add mod">
          <ac:chgData name="박성철" userId="b2bfd8f1-2f1b-482e-bab5-85850215cba3" providerId="ADAL" clId="{9F45913A-856A-8E45-9FEF-94B08391B433}" dt="2021-09-28T15:31:56.040" v="124"/>
          <ac:picMkLst>
            <pc:docMk/>
            <pc:sldMk cId="3323063722" sldId="346"/>
            <ac:picMk id="4" creationId="{08D3DB93-8FDF-7847-BB83-2A1BC0024F77}"/>
          </ac:picMkLst>
        </pc:picChg>
      </pc:sldChg>
      <pc:sldChg chg="addSp modSp new mod">
        <pc:chgData name="박성철" userId="b2bfd8f1-2f1b-482e-bab5-85850215cba3" providerId="ADAL" clId="{9F45913A-856A-8E45-9FEF-94B08391B433}" dt="2021-09-28T15:38:43.025" v="267" actId="1076"/>
        <pc:sldMkLst>
          <pc:docMk/>
          <pc:sldMk cId="710503698" sldId="347"/>
        </pc:sldMkLst>
        <pc:spChg chg="mod">
          <ac:chgData name="박성철" userId="b2bfd8f1-2f1b-482e-bab5-85850215cba3" providerId="ADAL" clId="{9F45913A-856A-8E45-9FEF-94B08391B433}" dt="2021-09-28T15:35:36.933" v="261" actId="20577"/>
          <ac:spMkLst>
            <pc:docMk/>
            <pc:sldMk cId="710503698" sldId="347"/>
            <ac:spMk id="2" creationId="{8B1E5B86-BD18-1443-82B7-DB91D30F6416}"/>
          </ac:spMkLst>
        </pc:spChg>
        <pc:spChg chg="mod">
          <ac:chgData name="박성철" userId="b2bfd8f1-2f1b-482e-bab5-85850215cba3" providerId="ADAL" clId="{9F45913A-856A-8E45-9FEF-94B08391B433}" dt="2021-09-28T15:38:38.735" v="264" actId="20577"/>
          <ac:spMkLst>
            <pc:docMk/>
            <pc:sldMk cId="710503698" sldId="347"/>
            <ac:spMk id="3" creationId="{CCCEA50C-5FFF-BB4B-9EAD-356B0F8F58D9}"/>
          </ac:spMkLst>
        </pc:spChg>
        <pc:picChg chg="add mod">
          <ac:chgData name="박성철" userId="b2bfd8f1-2f1b-482e-bab5-85850215cba3" providerId="ADAL" clId="{9F45913A-856A-8E45-9FEF-94B08391B433}" dt="2021-09-28T15:38:43.025" v="267" actId="1076"/>
          <ac:picMkLst>
            <pc:docMk/>
            <pc:sldMk cId="710503698" sldId="347"/>
            <ac:picMk id="4" creationId="{CAAE5048-8631-804D-BA72-4C631C92759B}"/>
          </ac:picMkLst>
        </pc:picChg>
      </pc:sldChg>
      <pc:sldChg chg="addSp delSp modSp new">
        <pc:chgData name="박성철" userId="b2bfd8f1-2f1b-482e-bab5-85850215cba3" providerId="ADAL" clId="{9F45913A-856A-8E45-9FEF-94B08391B433}" dt="2021-09-28T15:47:47.517" v="269"/>
        <pc:sldMkLst>
          <pc:docMk/>
          <pc:sldMk cId="3513469707" sldId="348"/>
        </pc:sldMkLst>
        <pc:spChg chg="del">
          <ac:chgData name="박성철" userId="b2bfd8f1-2f1b-482e-bab5-85850215cba3" providerId="ADAL" clId="{9F45913A-856A-8E45-9FEF-94B08391B433}" dt="2021-09-28T15:47:47.517" v="269"/>
          <ac:spMkLst>
            <pc:docMk/>
            <pc:sldMk cId="3513469707" sldId="348"/>
            <ac:spMk id="3" creationId="{32306911-DA1E-044F-BACD-4822E65A6263}"/>
          </ac:spMkLst>
        </pc:spChg>
        <pc:picChg chg="add mod">
          <ac:chgData name="박성철" userId="b2bfd8f1-2f1b-482e-bab5-85850215cba3" providerId="ADAL" clId="{9F45913A-856A-8E45-9FEF-94B08391B433}" dt="2021-09-28T15:47:47.517" v="269"/>
          <ac:picMkLst>
            <pc:docMk/>
            <pc:sldMk cId="3513469707" sldId="348"/>
            <ac:picMk id="4" creationId="{574E0113-3BA8-7A4F-9274-61A510C89AE3}"/>
          </ac:picMkLst>
        </pc:picChg>
      </pc:sldChg>
      <pc:sldChg chg="addSp delSp modSp new ord">
        <pc:chgData name="박성철" userId="b2bfd8f1-2f1b-482e-bab5-85850215cba3" providerId="ADAL" clId="{9F45913A-856A-8E45-9FEF-94B08391B433}" dt="2021-09-28T16:17:00.386" v="294" actId="20578"/>
        <pc:sldMkLst>
          <pc:docMk/>
          <pc:sldMk cId="2775242969" sldId="349"/>
        </pc:sldMkLst>
        <pc:spChg chg="del">
          <ac:chgData name="박성철" userId="b2bfd8f1-2f1b-482e-bab5-85850215cba3" providerId="ADAL" clId="{9F45913A-856A-8E45-9FEF-94B08391B433}" dt="2021-09-28T15:53:43.221" v="271"/>
          <ac:spMkLst>
            <pc:docMk/>
            <pc:sldMk cId="2775242969" sldId="349"/>
            <ac:spMk id="3" creationId="{4A02317E-3E99-8E40-9C36-B8C28BEDE7C9}"/>
          </ac:spMkLst>
        </pc:spChg>
        <pc:picChg chg="add mod">
          <ac:chgData name="박성철" userId="b2bfd8f1-2f1b-482e-bab5-85850215cba3" providerId="ADAL" clId="{9F45913A-856A-8E45-9FEF-94B08391B433}" dt="2021-09-28T15:53:43.221" v="271"/>
          <ac:picMkLst>
            <pc:docMk/>
            <pc:sldMk cId="2775242969" sldId="349"/>
            <ac:picMk id="4" creationId="{582D25D1-F625-4249-BBD7-8CB6C35B6012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14:20.504" v="284" actId="14100"/>
        <pc:sldMkLst>
          <pc:docMk/>
          <pc:sldMk cId="777206989" sldId="350"/>
        </pc:sldMkLst>
        <pc:spChg chg="del">
          <ac:chgData name="박성철" userId="b2bfd8f1-2f1b-482e-bab5-85850215cba3" providerId="ADAL" clId="{9F45913A-856A-8E45-9FEF-94B08391B433}" dt="2021-09-28T16:13:35.229" v="273"/>
          <ac:spMkLst>
            <pc:docMk/>
            <pc:sldMk cId="777206989" sldId="350"/>
            <ac:spMk id="3" creationId="{C2742A43-55F8-8948-ACCD-7065B2B0CEA7}"/>
          </ac:spMkLst>
        </pc:spChg>
        <pc:picChg chg="add mod">
          <ac:chgData name="박성철" userId="b2bfd8f1-2f1b-482e-bab5-85850215cba3" providerId="ADAL" clId="{9F45913A-856A-8E45-9FEF-94B08391B433}" dt="2021-09-28T16:14:20.504" v="284" actId="14100"/>
          <ac:picMkLst>
            <pc:docMk/>
            <pc:sldMk cId="777206989" sldId="350"/>
            <ac:picMk id="4" creationId="{A7872D2D-8F05-4646-8B5F-11F7BEDE66FA}"/>
          </ac:picMkLst>
        </pc:picChg>
        <pc:picChg chg="add mod">
          <ac:chgData name="박성철" userId="b2bfd8f1-2f1b-482e-bab5-85850215cba3" providerId="ADAL" clId="{9F45913A-856A-8E45-9FEF-94B08391B433}" dt="2021-09-28T16:14:17.994" v="283" actId="1076"/>
          <ac:picMkLst>
            <pc:docMk/>
            <pc:sldMk cId="777206989" sldId="350"/>
            <ac:picMk id="5" creationId="{5E1210CD-A77A-714F-92D9-9C4161974E1C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18:01.010" v="304" actId="208"/>
        <pc:sldMkLst>
          <pc:docMk/>
          <pc:sldMk cId="1427112014" sldId="351"/>
        </pc:sldMkLst>
        <pc:spChg chg="del">
          <ac:chgData name="박성철" userId="b2bfd8f1-2f1b-482e-bab5-85850215cba3" providerId="ADAL" clId="{9F45913A-856A-8E45-9FEF-94B08391B433}" dt="2021-09-28T16:13:57.696" v="275"/>
          <ac:spMkLst>
            <pc:docMk/>
            <pc:sldMk cId="1427112014" sldId="351"/>
            <ac:spMk id="3" creationId="{11ED947F-1FDE-2944-ABCD-0507DCD1E487}"/>
          </ac:spMkLst>
        </pc:spChg>
        <pc:spChg chg="add del mod">
          <ac:chgData name="박성철" userId="b2bfd8f1-2f1b-482e-bab5-85850215cba3" providerId="ADAL" clId="{9F45913A-856A-8E45-9FEF-94B08391B433}" dt="2021-09-28T16:17:25.527" v="295"/>
          <ac:spMkLst>
            <pc:docMk/>
            <pc:sldMk cId="1427112014" sldId="351"/>
            <ac:spMk id="6" creationId="{FA48AB49-0D35-A044-91E3-96343268D6C7}"/>
          </ac:spMkLst>
        </pc:spChg>
        <pc:picChg chg="add del mod">
          <ac:chgData name="박성철" userId="b2bfd8f1-2f1b-482e-bab5-85850215cba3" providerId="ADAL" clId="{9F45913A-856A-8E45-9FEF-94B08391B433}" dt="2021-09-28T16:14:02.872" v="276" actId="21"/>
          <ac:picMkLst>
            <pc:docMk/>
            <pc:sldMk cId="1427112014" sldId="351"/>
            <ac:picMk id="4" creationId="{22187F4B-C0A0-DF48-A965-FF0A5A5E91F0}"/>
          </ac:picMkLst>
        </pc:picChg>
        <pc:picChg chg="add mod">
          <ac:chgData name="박성철" userId="b2bfd8f1-2f1b-482e-bab5-85850215cba3" providerId="ADAL" clId="{9F45913A-856A-8E45-9FEF-94B08391B433}" dt="2021-09-28T16:18:01.010" v="304" actId="208"/>
          <ac:picMkLst>
            <pc:docMk/>
            <pc:sldMk cId="1427112014" sldId="351"/>
            <ac:picMk id="7" creationId="{83509218-149C-B04A-A96F-ED7B51002D1E}"/>
          </ac:picMkLst>
        </pc:picChg>
        <pc:picChg chg="add mod">
          <ac:chgData name="박성철" userId="b2bfd8f1-2f1b-482e-bab5-85850215cba3" providerId="ADAL" clId="{9F45913A-856A-8E45-9FEF-94B08391B433}" dt="2021-09-28T16:18:01.010" v="304" actId="208"/>
          <ac:picMkLst>
            <pc:docMk/>
            <pc:sldMk cId="1427112014" sldId="351"/>
            <ac:picMk id="8" creationId="{00409D95-A939-0E43-BC95-E7F006D9F7B6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14:56.988" v="286"/>
        <pc:sldMkLst>
          <pc:docMk/>
          <pc:sldMk cId="1022099110" sldId="352"/>
        </pc:sldMkLst>
        <pc:spChg chg="del">
          <ac:chgData name="박성철" userId="b2bfd8f1-2f1b-482e-bab5-85850215cba3" providerId="ADAL" clId="{9F45913A-856A-8E45-9FEF-94B08391B433}" dt="2021-09-28T16:14:56.988" v="286"/>
          <ac:spMkLst>
            <pc:docMk/>
            <pc:sldMk cId="1022099110" sldId="352"/>
            <ac:spMk id="3" creationId="{7F6ACF09-9A00-134E-A98E-CDAC13582CB7}"/>
          </ac:spMkLst>
        </pc:spChg>
        <pc:picChg chg="add mod">
          <ac:chgData name="박성철" userId="b2bfd8f1-2f1b-482e-bab5-85850215cba3" providerId="ADAL" clId="{9F45913A-856A-8E45-9FEF-94B08391B433}" dt="2021-09-28T16:14:56.988" v="286"/>
          <ac:picMkLst>
            <pc:docMk/>
            <pc:sldMk cId="1022099110" sldId="352"/>
            <ac:picMk id="4" creationId="{D1222EE7-B74F-4045-915C-34828FE97F03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15:47.018" v="291" actId="14100"/>
        <pc:sldMkLst>
          <pc:docMk/>
          <pc:sldMk cId="3632128060" sldId="353"/>
        </pc:sldMkLst>
        <pc:spChg chg="del">
          <ac:chgData name="박성철" userId="b2bfd8f1-2f1b-482e-bab5-85850215cba3" providerId="ADAL" clId="{9F45913A-856A-8E45-9FEF-94B08391B433}" dt="2021-09-28T16:15:40.201" v="288"/>
          <ac:spMkLst>
            <pc:docMk/>
            <pc:sldMk cId="3632128060" sldId="353"/>
            <ac:spMk id="3" creationId="{6BE993E8-AA8E-B34D-A7FE-864DE9B1C50B}"/>
          </ac:spMkLst>
        </pc:spChg>
        <pc:picChg chg="add mod">
          <ac:chgData name="박성철" userId="b2bfd8f1-2f1b-482e-bab5-85850215cba3" providerId="ADAL" clId="{9F45913A-856A-8E45-9FEF-94B08391B433}" dt="2021-09-28T16:15:47.018" v="291" actId="14100"/>
          <ac:picMkLst>
            <pc:docMk/>
            <pc:sldMk cId="3632128060" sldId="353"/>
            <ac:picMk id="4" creationId="{088621B9-68D3-3248-8BBA-5EBF7A7B04DE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16:25.494" v="293"/>
        <pc:sldMkLst>
          <pc:docMk/>
          <pc:sldMk cId="468145399" sldId="354"/>
        </pc:sldMkLst>
        <pc:spChg chg="del">
          <ac:chgData name="박성철" userId="b2bfd8f1-2f1b-482e-bab5-85850215cba3" providerId="ADAL" clId="{9F45913A-856A-8E45-9FEF-94B08391B433}" dt="2021-09-28T16:16:25.494" v="293"/>
          <ac:spMkLst>
            <pc:docMk/>
            <pc:sldMk cId="468145399" sldId="354"/>
            <ac:spMk id="3" creationId="{408145FA-1798-2F4C-A38D-9E8319EEC63A}"/>
          </ac:spMkLst>
        </pc:spChg>
        <pc:picChg chg="add mod">
          <ac:chgData name="박성철" userId="b2bfd8f1-2f1b-482e-bab5-85850215cba3" providerId="ADAL" clId="{9F45913A-856A-8E45-9FEF-94B08391B433}" dt="2021-09-28T16:16:25.494" v="293"/>
          <ac:picMkLst>
            <pc:docMk/>
            <pc:sldMk cId="468145399" sldId="354"/>
            <ac:picMk id="4" creationId="{691584D7-86E4-1545-A398-917457F85401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30:32.470" v="467" actId="20577"/>
        <pc:sldMkLst>
          <pc:docMk/>
          <pc:sldMk cId="2090498925" sldId="355"/>
        </pc:sldMkLst>
        <pc:spChg chg="mod">
          <ac:chgData name="박성철" userId="b2bfd8f1-2f1b-482e-bab5-85850215cba3" providerId="ADAL" clId="{9F45913A-856A-8E45-9FEF-94B08391B433}" dt="2021-09-28T16:30:32.470" v="467" actId="20577"/>
          <ac:spMkLst>
            <pc:docMk/>
            <pc:sldMk cId="2090498925" sldId="355"/>
            <ac:spMk id="2" creationId="{182422D3-B76A-2049-8C44-64A1817095E2}"/>
          </ac:spMkLst>
        </pc:spChg>
        <pc:spChg chg="del">
          <ac:chgData name="박성철" userId="b2bfd8f1-2f1b-482e-bab5-85850215cba3" providerId="ADAL" clId="{9F45913A-856A-8E45-9FEF-94B08391B433}" dt="2021-09-28T16:30:03.371" v="306"/>
          <ac:spMkLst>
            <pc:docMk/>
            <pc:sldMk cId="2090498925" sldId="355"/>
            <ac:spMk id="3" creationId="{253A6BA5-D1A2-3249-8551-671A0C6514B3}"/>
          </ac:spMkLst>
        </pc:spChg>
        <pc:picChg chg="add mod">
          <ac:chgData name="박성철" userId="b2bfd8f1-2f1b-482e-bab5-85850215cba3" providerId="ADAL" clId="{9F45913A-856A-8E45-9FEF-94B08391B433}" dt="2021-09-28T16:30:03.371" v="306"/>
          <ac:picMkLst>
            <pc:docMk/>
            <pc:sldMk cId="2090498925" sldId="355"/>
            <ac:picMk id="4" creationId="{EAF34788-7C50-CF48-89F7-76E85067E4B7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33:45.230" v="469"/>
        <pc:sldMkLst>
          <pc:docMk/>
          <pc:sldMk cId="1532701020" sldId="356"/>
        </pc:sldMkLst>
        <pc:spChg chg="del">
          <ac:chgData name="박성철" userId="b2bfd8f1-2f1b-482e-bab5-85850215cba3" providerId="ADAL" clId="{9F45913A-856A-8E45-9FEF-94B08391B433}" dt="2021-09-28T16:33:45.230" v="469"/>
          <ac:spMkLst>
            <pc:docMk/>
            <pc:sldMk cId="1532701020" sldId="356"/>
            <ac:spMk id="3" creationId="{34FB85DF-2AB1-C84E-9224-799738D1B016}"/>
          </ac:spMkLst>
        </pc:spChg>
        <pc:picChg chg="add mod">
          <ac:chgData name="박성철" userId="b2bfd8f1-2f1b-482e-bab5-85850215cba3" providerId="ADAL" clId="{9F45913A-856A-8E45-9FEF-94B08391B433}" dt="2021-09-28T16:33:45.230" v="469"/>
          <ac:picMkLst>
            <pc:docMk/>
            <pc:sldMk cId="1532701020" sldId="356"/>
            <ac:picMk id="4" creationId="{4B487BC2-9BE9-D64D-AB69-D9D559F9791C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39:52.468" v="630" actId="1076"/>
        <pc:sldMkLst>
          <pc:docMk/>
          <pc:sldMk cId="2981137929" sldId="357"/>
        </pc:sldMkLst>
        <pc:spChg chg="mod">
          <ac:chgData name="박성철" userId="b2bfd8f1-2f1b-482e-bab5-85850215cba3" providerId="ADAL" clId="{9F45913A-856A-8E45-9FEF-94B08391B433}" dt="2021-09-28T16:37:39.112" v="623" actId="20577"/>
          <ac:spMkLst>
            <pc:docMk/>
            <pc:sldMk cId="2981137929" sldId="357"/>
            <ac:spMk id="3" creationId="{F09FB507-5DE1-FA4B-A01E-110552E049F8}"/>
          </ac:spMkLst>
        </pc:spChg>
        <pc:picChg chg="add del mod">
          <ac:chgData name="박성철" userId="b2bfd8f1-2f1b-482e-bab5-85850215cba3" providerId="ADAL" clId="{9F45913A-856A-8E45-9FEF-94B08391B433}" dt="2021-09-28T16:39:50.225" v="628" actId="478"/>
          <ac:picMkLst>
            <pc:docMk/>
            <pc:sldMk cId="2981137929" sldId="357"/>
            <ac:picMk id="4" creationId="{9E728B59-EF1E-924B-9374-7847696AB33B}"/>
          </ac:picMkLst>
        </pc:picChg>
        <pc:picChg chg="add mod">
          <ac:chgData name="박성철" userId="b2bfd8f1-2f1b-482e-bab5-85850215cba3" providerId="ADAL" clId="{9F45913A-856A-8E45-9FEF-94B08391B433}" dt="2021-09-28T16:39:52.468" v="630" actId="1076"/>
          <ac:picMkLst>
            <pc:docMk/>
            <pc:sldMk cId="2981137929" sldId="357"/>
            <ac:picMk id="5" creationId="{7E30EA14-9DC2-7045-883D-38AC75C356F3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8T16:42:18.033" v="637" actId="1076"/>
        <pc:sldMkLst>
          <pc:docMk/>
          <pc:sldMk cId="672028033" sldId="358"/>
        </pc:sldMkLst>
        <pc:spChg chg="del">
          <ac:chgData name="박성철" userId="b2bfd8f1-2f1b-482e-bab5-85850215cba3" providerId="ADAL" clId="{9F45913A-856A-8E45-9FEF-94B08391B433}" dt="2021-09-28T16:38:53.894" v="627"/>
          <ac:spMkLst>
            <pc:docMk/>
            <pc:sldMk cId="672028033" sldId="358"/>
            <ac:spMk id="3" creationId="{82A5B9F9-D04B-B846-92AC-9CAD9B6183D8}"/>
          </ac:spMkLst>
        </pc:spChg>
        <pc:picChg chg="add del">
          <ac:chgData name="박성철" userId="b2bfd8f1-2f1b-482e-bab5-85850215cba3" providerId="ADAL" clId="{9F45913A-856A-8E45-9FEF-94B08391B433}" dt="2021-09-28T16:38:52.042" v="626" actId="478"/>
          <ac:picMkLst>
            <pc:docMk/>
            <pc:sldMk cId="672028033" sldId="358"/>
            <ac:picMk id="4" creationId="{318B456A-0B25-264E-B861-092E3DF0CAA0}"/>
          </ac:picMkLst>
        </pc:picChg>
        <pc:picChg chg="add mod">
          <ac:chgData name="박성철" userId="b2bfd8f1-2f1b-482e-bab5-85850215cba3" providerId="ADAL" clId="{9F45913A-856A-8E45-9FEF-94B08391B433}" dt="2021-09-28T16:42:16.796" v="636" actId="1076"/>
          <ac:picMkLst>
            <pc:docMk/>
            <pc:sldMk cId="672028033" sldId="358"/>
            <ac:picMk id="5" creationId="{B9EA3F54-0F74-2849-9204-0E321EC8889F}"/>
          </ac:picMkLst>
        </pc:picChg>
        <pc:picChg chg="add mod">
          <ac:chgData name="박성철" userId="b2bfd8f1-2f1b-482e-bab5-85850215cba3" providerId="ADAL" clId="{9F45913A-856A-8E45-9FEF-94B08391B433}" dt="2021-09-28T16:42:18.033" v="637" actId="1076"/>
          <ac:picMkLst>
            <pc:docMk/>
            <pc:sldMk cId="672028033" sldId="358"/>
            <ac:picMk id="6" creationId="{FA2ED1A0-74C5-554A-931D-8EDCDAFF71CC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43:21.884" v="638"/>
        <pc:sldMkLst>
          <pc:docMk/>
          <pc:sldMk cId="1521167997" sldId="359"/>
        </pc:sldMkLst>
        <pc:spChg chg="del">
          <ac:chgData name="박성철" userId="b2bfd8f1-2f1b-482e-bab5-85850215cba3" providerId="ADAL" clId="{9F45913A-856A-8E45-9FEF-94B08391B433}" dt="2021-09-28T16:43:21.884" v="638"/>
          <ac:spMkLst>
            <pc:docMk/>
            <pc:sldMk cId="1521167997" sldId="359"/>
            <ac:spMk id="3" creationId="{969D5DEA-1296-D94B-B6AD-924394C6834E}"/>
          </ac:spMkLst>
        </pc:spChg>
        <pc:picChg chg="add mod">
          <ac:chgData name="박성철" userId="b2bfd8f1-2f1b-482e-bab5-85850215cba3" providerId="ADAL" clId="{9F45913A-856A-8E45-9FEF-94B08391B433}" dt="2021-09-28T16:43:21.884" v="638"/>
          <ac:picMkLst>
            <pc:docMk/>
            <pc:sldMk cId="1521167997" sldId="359"/>
            <ac:picMk id="4" creationId="{39279A64-39CB-A646-BA0B-0A2D591C2A9A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47:04.327" v="640"/>
        <pc:sldMkLst>
          <pc:docMk/>
          <pc:sldMk cId="626972198" sldId="360"/>
        </pc:sldMkLst>
        <pc:spChg chg="del">
          <ac:chgData name="박성철" userId="b2bfd8f1-2f1b-482e-bab5-85850215cba3" providerId="ADAL" clId="{9F45913A-856A-8E45-9FEF-94B08391B433}" dt="2021-09-28T16:47:04.327" v="640"/>
          <ac:spMkLst>
            <pc:docMk/>
            <pc:sldMk cId="626972198" sldId="360"/>
            <ac:spMk id="3" creationId="{6A5289CF-6E17-C94E-B0A5-FC07867C644C}"/>
          </ac:spMkLst>
        </pc:spChg>
        <pc:picChg chg="add mod">
          <ac:chgData name="박성철" userId="b2bfd8f1-2f1b-482e-bab5-85850215cba3" providerId="ADAL" clId="{9F45913A-856A-8E45-9FEF-94B08391B433}" dt="2021-09-28T16:47:04.327" v="640"/>
          <ac:picMkLst>
            <pc:docMk/>
            <pc:sldMk cId="626972198" sldId="360"/>
            <ac:picMk id="4" creationId="{D8E0C2DC-B46D-A94A-BE81-567F9AC30A71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47:37.709" v="642"/>
        <pc:sldMkLst>
          <pc:docMk/>
          <pc:sldMk cId="2629107036" sldId="361"/>
        </pc:sldMkLst>
        <pc:spChg chg="del">
          <ac:chgData name="박성철" userId="b2bfd8f1-2f1b-482e-bab5-85850215cba3" providerId="ADAL" clId="{9F45913A-856A-8E45-9FEF-94B08391B433}" dt="2021-09-28T16:47:37.709" v="642"/>
          <ac:spMkLst>
            <pc:docMk/>
            <pc:sldMk cId="2629107036" sldId="361"/>
            <ac:spMk id="3" creationId="{AA7136FD-894B-EF48-A217-70E91BAF33F8}"/>
          </ac:spMkLst>
        </pc:spChg>
        <pc:picChg chg="add mod">
          <ac:chgData name="박성철" userId="b2bfd8f1-2f1b-482e-bab5-85850215cba3" providerId="ADAL" clId="{9F45913A-856A-8E45-9FEF-94B08391B433}" dt="2021-09-28T16:47:37.709" v="642"/>
          <ac:picMkLst>
            <pc:docMk/>
            <pc:sldMk cId="2629107036" sldId="361"/>
            <ac:picMk id="4" creationId="{A0D26184-88E9-4343-BE20-384B61746BDA}"/>
          </ac:picMkLst>
        </pc:picChg>
      </pc:sldChg>
      <pc:sldChg chg="addSp delSp modSp new">
        <pc:chgData name="박성철" userId="b2bfd8f1-2f1b-482e-bab5-85850215cba3" providerId="ADAL" clId="{9F45913A-856A-8E45-9FEF-94B08391B433}" dt="2021-09-28T16:47:57.172" v="644"/>
        <pc:sldMkLst>
          <pc:docMk/>
          <pc:sldMk cId="161318504" sldId="362"/>
        </pc:sldMkLst>
        <pc:spChg chg="del">
          <ac:chgData name="박성철" userId="b2bfd8f1-2f1b-482e-bab5-85850215cba3" providerId="ADAL" clId="{9F45913A-856A-8E45-9FEF-94B08391B433}" dt="2021-09-28T16:47:57.172" v="644"/>
          <ac:spMkLst>
            <pc:docMk/>
            <pc:sldMk cId="161318504" sldId="362"/>
            <ac:spMk id="3" creationId="{F26C50AA-8501-2B48-A3F3-00EB89F65719}"/>
          </ac:spMkLst>
        </pc:spChg>
        <pc:picChg chg="add mod">
          <ac:chgData name="박성철" userId="b2bfd8f1-2f1b-482e-bab5-85850215cba3" providerId="ADAL" clId="{9F45913A-856A-8E45-9FEF-94B08391B433}" dt="2021-09-28T16:47:57.172" v="644"/>
          <ac:picMkLst>
            <pc:docMk/>
            <pc:sldMk cId="161318504" sldId="362"/>
            <ac:picMk id="4" creationId="{E77AC11E-6D03-F44C-A932-78A84135D5A0}"/>
          </ac:picMkLst>
        </pc:picChg>
      </pc:sldChg>
      <pc:sldChg chg="addSp modSp mod">
        <pc:chgData name="박성철" userId="b2bfd8f1-2f1b-482e-bab5-85850215cba3" providerId="ADAL" clId="{9F45913A-856A-8E45-9FEF-94B08391B433}" dt="2021-09-29T14:49:05.530" v="685"/>
        <pc:sldMkLst>
          <pc:docMk/>
          <pc:sldMk cId="1121048320" sldId="375"/>
        </pc:sldMkLst>
        <pc:spChg chg="mod">
          <ac:chgData name="박성철" userId="b2bfd8f1-2f1b-482e-bab5-85850215cba3" providerId="ADAL" clId="{9F45913A-856A-8E45-9FEF-94B08391B433}" dt="2021-09-29T14:49:05.530" v="685"/>
          <ac:spMkLst>
            <pc:docMk/>
            <pc:sldMk cId="1121048320" sldId="375"/>
            <ac:spMk id="3" creationId="{00A301A6-1321-394F-97FE-193480716AC8}"/>
          </ac:spMkLst>
        </pc:spChg>
        <pc:picChg chg="add mod">
          <ac:chgData name="박성철" userId="b2bfd8f1-2f1b-482e-bab5-85850215cba3" providerId="ADAL" clId="{9F45913A-856A-8E45-9FEF-94B08391B433}" dt="2021-09-29T14:48:50.835" v="681" actId="1076"/>
          <ac:picMkLst>
            <pc:docMk/>
            <pc:sldMk cId="1121048320" sldId="375"/>
            <ac:picMk id="4" creationId="{FEEB0E24-B842-004D-8C8C-B0DBFE66DBF3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5:05:21.848" v="812" actId="1076"/>
        <pc:sldMkLst>
          <pc:docMk/>
          <pc:sldMk cId="336730381" sldId="376"/>
        </pc:sldMkLst>
        <pc:spChg chg="del mod">
          <ac:chgData name="박성철" userId="b2bfd8f1-2f1b-482e-bab5-85850215cba3" providerId="ADAL" clId="{9F45913A-856A-8E45-9FEF-94B08391B433}" dt="2021-09-29T15:03:57.273" v="803" actId="478"/>
          <ac:spMkLst>
            <pc:docMk/>
            <pc:sldMk cId="336730381" sldId="376"/>
            <ac:spMk id="2" creationId="{AAE07803-5FA5-9A48-90A8-ACB4059F1F4F}"/>
          </ac:spMkLst>
        </pc:spChg>
        <pc:spChg chg="del mod">
          <ac:chgData name="박성철" userId="b2bfd8f1-2f1b-482e-bab5-85850215cba3" providerId="ADAL" clId="{9F45913A-856A-8E45-9FEF-94B08391B433}" dt="2021-09-29T14:47:25.671" v="648"/>
          <ac:spMkLst>
            <pc:docMk/>
            <pc:sldMk cId="336730381" sldId="376"/>
            <ac:spMk id="3" creationId="{2CF16173-2245-B945-B7E1-E4035B427061}"/>
          </ac:spMkLst>
        </pc:spChg>
        <pc:spChg chg="add del mod">
          <ac:chgData name="박성철" userId="b2bfd8f1-2f1b-482e-bab5-85850215cba3" providerId="ADAL" clId="{9F45913A-856A-8E45-9FEF-94B08391B433}" dt="2021-09-29T15:03:54.402" v="802"/>
          <ac:spMkLst>
            <pc:docMk/>
            <pc:sldMk cId="336730381" sldId="376"/>
            <ac:spMk id="6" creationId="{53E24668-CF81-2549-8B0E-AA2C9989FE75}"/>
          </ac:spMkLst>
        </pc:spChg>
        <pc:picChg chg="add del mod">
          <ac:chgData name="박성철" userId="b2bfd8f1-2f1b-482e-bab5-85850215cba3" providerId="ADAL" clId="{9F45913A-856A-8E45-9FEF-94B08391B433}" dt="2021-09-29T14:48:29.637" v="669" actId="21"/>
          <ac:picMkLst>
            <pc:docMk/>
            <pc:sldMk cId="336730381" sldId="376"/>
            <ac:picMk id="4" creationId="{86D3FA6E-0D02-884E-949B-8580FF4BB1AA}"/>
          </ac:picMkLst>
        </pc:picChg>
        <pc:picChg chg="add mod">
          <ac:chgData name="박성철" userId="b2bfd8f1-2f1b-482e-bab5-85850215cba3" providerId="ADAL" clId="{9F45913A-856A-8E45-9FEF-94B08391B433}" dt="2021-09-29T15:05:20.712" v="811" actId="1076"/>
          <ac:picMkLst>
            <pc:docMk/>
            <pc:sldMk cId="336730381" sldId="376"/>
            <ac:picMk id="7" creationId="{CE7C39A4-75AD-C54B-A864-592B494FDA83}"/>
          </ac:picMkLst>
        </pc:picChg>
        <pc:picChg chg="add mod">
          <ac:chgData name="박성철" userId="b2bfd8f1-2f1b-482e-bab5-85850215cba3" providerId="ADAL" clId="{9F45913A-856A-8E45-9FEF-94B08391B433}" dt="2021-09-29T15:05:21.848" v="812" actId="1076"/>
          <ac:picMkLst>
            <pc:docMk/>
            <pc:sldMk cId="336730381" sldId="376"/>
            <ac:picMk id="8" creationId="{E208630C-F56B-C243-807E-50627CD87FD4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4:59:04.078" v="791" actId="404"/>
        <pc:sldMkLst>
          <pc:docMk/>
          <pc:sldMk cId="4155182805" sldId="377"/>
        </pc:sldMkLst>
        <pc:spChg chg="mod">
          <ac:chgData name="박성철" userId="b2bfd8f1-2f1b-482e-bab5-85850215cba3" providerId="ADAL" clId="{9F45913A-856A-8E45-9FEF-94B08391B433}" dt="2021-09-29T14:59:04.078" v="791" actId="404"/>
          <ac:spMkLst>
            <pc:docMk/>
            <pc:sldMk cId="4155182805" sldId="377"/>
            <ac:spMk id="2" creationId="{9E902C67-2EE7-9440-B101-2C4697C483AC}"/>
          </ac:spMkLst>
        </pc:spChg>
        <pc:spChg chg="del">
          <ac:chgData name="박성철" userId="b2bfd8f1-2f1b-482e-bab5-85850215cba3" providerId="ADAL" clId="{9F45913A-856A-8E45-9FEF-94B08391B433}" dt="2021-09-29T14:58:31.471" v="687"/>
          <ac:spMkLst>
            <pc:docMk/>
            <pc:sldMk cId="4155182805" sldId="377"/>
            <ac:spMk id="3" creationId="{FAB8558A-8249-BB42-B477-EF9950E079FC}"/>
          </ac:spMkLst>
        </pc:spChg>
        <pc:picChg chg="add mod">
          <ac:chgData name="박성철" userId="b2bfd8f1-2f1b-482e-bab5-85850215cba3" providerId="ADAL" clId="{9F45913A-856A-8E45-9FEF-94B08391B433}" dt="2021-09-29T14:58:31.471" v="687"/>
          <ac:picMkLst>
            <pc:docMk/>
            <pc:sldMk cId="4155182805" sldId="377"/>
            <ac:picMk id="4" creationId="{8F5F7D98-D09B-6B4D-AD54-2D96811FDDD7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5:00:26.483" v="801" actId="1076"/>
        <pc:sldMkLst>
          <pc:docMk/>
          <pc:sldMk cId="1050770443" sldId="378"/>
        </pc:sldMkLst>
        <pc:spChg chg="del">
          <ac:chgData name="박성철" userId="b2bfd8f1-2f1b-482e-bab5-85850215cba3" providerId="ADAL" clId="{9F45913A-856A-8E45-9FEF-94B08391B433}" dt="2021-09-29T14:59:43.179" v="793"/>
          <ac:spMkLst>
            <pc:docMk/>
            <pc:sldMk cId="1050770443" sldId="378"/>
            <ac:spMk id="3" creationId="{57114DAD-FA5E-1D40-84FE-6BDCE03EB0A2}"/>
          </ac:spMkLst>
        </pc:spChg>
        <pc:picChg chg="add mod">
          <ac:chgData name="박성철" userId="b2bfd8f1-2f1b-482e-bab5-85850215cba3" providerId="ADAL" clId="{9F45913A-856A-8E45-9FEF-94B08391B433}" dt="2021-09-29T15:00:25.392" v="800" actId="1076"/>
          <ac:picMkLst>
            <pc:docMk/>
            <pc:sldMk cId="1050770443" sldId="378"/>
            <ac:picMk id="4" creationId="{8CCBE111-8DAD-304E-9E34-907094A43C8F}"/>
          </ac:picMkLst>
        </pc:picChg>
        <pc:picChg chg="add mod">
          <ac:chgData name="박성철" userId="b2bfd8f1-2f1b-482e-bab5-85850215cba3" providerId="ADAL" clId="{9F45913A-856A-8E45-9FEF-94B08391B433}" dt="2021-09-29T15:00:26.483" v="801" actId="1076"/>
          <ac:picMkLst>
            <pc:docMk/>
            <pc:sldMk cId="1050770443" sldId="378"/>
            <ac:picMk id="5" creationId="{B912AE3C-6CB1-8340-8161-9EAB40C04ADB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5:23:12.207" v="868" actId="14100"/>
        <pc:sldMkLst>
          <pc:docMk/>
          <pc:sldMk cId="2209476372" sldId="379"/>
        </pc:sldMkLst>
        <pc:spChg chg="del">
          <ac:chgData name="박성철" userId="b2bfd8f1-2f1b-482e-bab5-85850215cba3" providerId="ADAL" clId="{9F45913A-856A-8E45-9FEF-94B08391B433}" dt="2021-09-29T15:23:01.170" v="863" actId="478"/>
          <ac:spMkLst>
            <pc:docMk/>
            <pc:sldMk cId="2209476372" sldId="379"/>
            <ac:spMk id="2" creationId="{D52DFEE9-8D96-0B42-B257-88D2D8836AA5}"/>
          </ac:spMkLst>
        </pc:spChg>
        <pc:spChg chg="mod">
          <ac:chgData name="박성철" userId="b2bfd8f1-2f1b-482e-bab5-85850215cba3" providerId="ADAL" clId="{9F45913A-856A-8E45-9FEF-94B08391B433}" dt="2021-09-29T15:23:05.244" v="864" actId="14100"/>
          <ac:spMkLst>
            <pc:docMk/>
            <pc:sldMk cId="2209476372" sldId="379"/>
            <ac:spMk id="3" creationId="{4D3C768F-4AD0-7244-9C71-FBA998A471D5}"/>
          </ac:spMkLst>
        </pc:spChg>
        <pc:picChg chg="add mod">
          <ac:chgData name="박성철" userId="b2bfd8f1-2f1b-482e-bab5-85850215cba3" providerId="ADAL" clId="{9F45913A-856A-8E45-9FEF-94B08391B433}" dt="2021-09-29T15:23:12.207" v="868" actId="14100"/>
          <ac:picMkLst>
            <pc:docMk/>
            <pc:sldMk cId="2209476372" sldId="379"/>
            <ac:picMk id="4" creationId="{10CE1D7B-5CC6-C540-8D4A-A77163BBB7C5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5:32:48.867" v="925" actId="1076"/>
        <pc:sldMkLst>
          <pc:docMk/>
          <pc:sldMk cId="1452794973" sldId="380"/>
        </pc:sldMkLst>
        <pc:spChg chg="mod">
          <ac:chgData name="박성철" userId="b2bfd8f1-2f1b-482e-bab5-85850215cba3" providerId="ADAL" clId="{9F45913A-856A-8E45-9FEF-94B08391B433}" dt="2021-09-29T15:23:47.154" v="921" actId="20577"/>
          <ac:spMkLst>
            <pc:docMk/>
            <pc:sldMk cId="1452794973" sldId="380"/>
            <ac:spMk id="2" creationId="{40A88B49-EBF8-3841-A4B1-7E2D04FF043C}"/>
          </ac:spMkLst>
        </pc:spChg>
        <pc:spChg chg="del">
          <ac:chgData name="박성철" userId="b2bfd8f1-2f1b-482e-bab5-85850215cba3" providerId="ADAL" clId="{9F45913A-856A-8E45-9FEF-94B08391B433}" dt="2021-09-29T15:29:54.854" v="922"/>
          <ac:spMkLst>
            <pc:docMk/>
            <pc:sldMk cId="1452794973" sldId="380"/>
            <ac:spMk id="3" creationId="{0312AF4D-76BC-3B4A-A686-598EC252FFB5}"/>
          </ac:spMkLst>
        </pc:spChg>
        <pc:picChg chg="add mod">
          <ac:chgData name="박성철" userId="b2bfd8f1-2f1b-482e-bab5-85850215cba3" providerId="ADAL" clId="{9F45913A-856A-8E45-9FEF-94B08391B433}" dt="2021-09-29T15:32:48.867" v="925" actId="1076"/>
          <ac:picMkLst>
            <pc:docMk/>
            <pc:sldMk cId="1452794973" sldId="380"/>
            <ac:picMk id="4" creationId="{975B6DE1-4904-074F-8D10-E7764B5889BA}"/>
          </ac:picMkLst>
        </pc:picChg>
      </pc:sldChg>
      <pc:sldChg chg="addSp delSp modSp new">
        <pc:chgData name="박성철" userId="b2bfd8f1-2f1b-482e-bab5-85850215cba3" providerId="ADAL" clId="{9F45913A-856A-8E45-9FEF-94B08391B433}" dt="2021-09-29T15:31:42.304" v="924"/>
        <pc:sldMkLst>
          <pc:docMk/>
          <pc:sldMk cId="3726673303" sldId="381"/>
        </pc:sldMkLst>
        <pc:spChg chg="del">
          <ac:chgData name="박성철" userId="b2bfd8f1-2f1b-482e-bab5-85850215cba3" providerId="ADAL" clId="{9F45913A-856A-8E45-9FEF-94B08391B433}" dt="2021-09-29T15:31:42.304" v="924"/>
          <ac:spMkLst>
            <pc:docMk/>
            <pc:sldMk cId="3726673303" sldId="381"/>
            <ac:spMk id="3" creationId="{430EE334-504E-964B-9B97-C07CEACE8508}"/>
          </ac:spMkLst>
        </pc:spChg>
        <pc:picChg chg="add mod">
          <ac:chgData name="박성철" userId="b2bfd8f1-2f1b-482e-bab5-85850215cba3" providerId="ADAL" clId="{9F45913A-856A-8E45-9FEF-94B08391B433}" dt="2021-09-29T15:31:42.304" v="924"/>
          <ac:picMkLst>
            <pc:docMk/>
            <pc:sldMk cId="3726673303" sldId="381"/>
            <ac:picMk id="4" creationId="{4ABE4518-0EF8-8648-A7B3-439E804B3FFD}"/>
          </ac:picMkLst>
        </pc:picChg>
      </pc:sldChg>
      <pc:sldChg chg="addSp modSp new mod">
        <pc:chgData name="박성철" userId="b2bfd8f1-2f1b-482e-bab5-85850215cba3" providerId="ADAL" clId="{9F45913A-856A-8E45-9FEF-94B08391B433}" dt="2021-09-29T15:32:56.462" v="928" actId="1076"/>
        <pc:sldMkLst>
          <pc:docMk/>
          <pc:sldMk cId="3409556998" sldId="382"/>
        </pc:sldMkLst>
        <pc:picChg chg="add mod">
          <ac:chgData name="박성철" userId="b2bfd8f1-2f1b-482e-bab5-85850215cba3" providerId="ADAL" clId="{9F45913A-856A-8E45-9FEF-94B08391B433}" dt="2021-09-29T15:32:56.462" v="928" actId="1076"/>
          <ac:picMkLst>
            <pc:docMk/>
            <pc:sldMk cId="3409556998" sldId="382"/>
            <ac:picMk id="4" creationId="{A82419C1-CD03-9943-A7B3-4FB45429ED9D}"/>
          </ac:picMkLst>
        </pc:picChg>
      </pc:sldChg>
      <pc:sldChg chg="addSp delSp modSp new mod">
        <pc:chgData name="박성철" userId="b2bfd8f1-2f1b-482e-bab5-85850215cba3" providerId="ADAL" clId="{9F45913A-856A-8E45-9FEF-94B08391B433}" dt="2021-09-29T17:42:25.366" v="932" actId="1076"/>
        <pc:sldMkLst>
          <pc:docMk/>
          <pc:sldMk cId="2056769837" sldId="383"/>
        </pc:sldMkLst>
        <pc:spChg chg="del">
          <ac:chgData name="박성철" userId="b2bfd8f1-2f1b-482e-bab5-85850215cba3" providerId="ADAL" clId="{9F45913A-856A-8E45-9FEF-94B08391B433}" dt="2021-09-29T17:42:22.469" v="930"/>
          <ac:spMkLst>
            <pc:docMk/>
            <pc:sldMk cId="2056769837" sldId="383"/>
            <ac:spMk id="3" creationId="{B8F4DC76-DE19-0543-B3B8-99C67C099F46}"/>
          </ac:spMkLst>
        </pc:spChg>
        <pc:picChg chg="add mod">
          <ac:chgData name="박성철" userId="b2bfd8f1-2f1b-482e-bab5-85850215cba3" providerId="ADAL" clId="{9F45913A-856A-8E45-9FEF-94B08391B433}" dt="2021-09-29T17:42:25.366" v="932" actId="1076"/>
          <ac:picMkLst>
            <pc:docMk/>
            <pc:sldMk cId="2056769837" sldId="383"/>
            <ac:picMk id="4" creationId="{873A8429-4EEF-FD4E-961D-4CC05FC126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9BE93-1A2E-F840-9C31-3153A724D762}" type="datetimeFigureOut">
              <a:rPr kumimoji="1" lang="ko-Kore-KR" altLang="en-US" smtClean="0"/>
              <a:t>2021. 9. 30.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95510-5555-0648-B9C3-3E110663B7E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365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95510-5555-0648-B9C3-3E110663B7EA}" type="slidenum">
              <a:rPr kumimoji="1" lang="ko-Kore-KR" altLang="en-US" smtClean="0"/>
              <a:t>137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63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AA32E-4A14-674A-A9A4-517C8878D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BCA1CC-477F-1C40-96F4-266262916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D6043-120B-8E48-8193-E3AE571C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D5F86-49EE-104B-9846-0BEAE1C3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336F8-AC26-5341-941A-BDBB930B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358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9563-C963-4E48-BEDF-8CCAF722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237681-F882-BB41-9733-E6F992AF0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EF9B7-C287-B044-8B99-C210D41F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8B227-8BE6-B34B-9D05-29315955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DDD85-D8D8-5D42-B1B5-3D16476B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130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89FDB5-7A06-EB4C-9EDF-776A4B7A2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3753EC-FEB3-1341-80B3-580662FF9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8F77D-69DE-A649-98BD-20010EF3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7DFB4-BCDF-4641-AA10-D6C731A5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7C639-F634-BB4F-A9C6-AF63AD65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403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F1DB9-DC7E-364A-A364-19799C71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718D6-C956-8744-AE3F-9BC3101D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A44DF-1613-DD4A-9685-AA62C861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C5BBB-7CB8-7F4D-83B5-50CE0FD4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3BFB5-C4C8-3141-8883-F887A4FC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98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6DC9E-AA7B-9C4F-838E-C2FA13DD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ED082-00F8-1E45-9CA7-97089F8BC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1E506-751B-C646-BC27-5B0BE3A6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84D21-FF61-944A-AABB-F13B0206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4AB3AE-9811-F54A-AE04-5104AA72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18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4AB6A-163F-B643-84A7-18E05A5D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2C735-7571-E24C-AE9A-CE766C1A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8F26FB-F6EE-BB41-8A09-55DA74074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B0193-F723-5647-88F2-C8B3EA55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B1ADA-4CBC-0743-A4E4-9B360FF0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186F6-3554-1046-A8FA-ADF2B437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10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7BBE4-5286-7B4A-8AD7-BA2B8A70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608C41-7EC9-C041-AA21-B5A7ACA82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388467-FC13-574E-A4FC-7CCF37F01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157AE-5054-E94D-B6AF-7305F5144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F92188-A18F-0C4E-9A0C-4BA23764C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12B83A-318F-D54A-AA67-95709217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CA719D-B26F-1643-A95D-00D6FA80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81E5AB-660F-4548-A1EB-EBBF98C0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935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100A3-ABB3-0140-A88D-897EDCFE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A4D0AF-0716-314B-A519-513069E8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C4F799-4149-A94B-9F35-8A0CBF5B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F8D3B-4524-4E4D-8B27-6421F0CD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42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4FE92C-E368-4646-9005-58D5152E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76B29-7E99-B64F-B474-95CB1C56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631FA-344E-FE41-875F-1560398E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581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56531-C94E-3243-8B4C-78863358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5961F-ED08-7441-8F87-E980FFD3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18E444-4115-3A44-8C1A-E25DC2FCA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61FB8C-EF1C-8E44-86B4-9A671E28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F4668E-0127-0F40-BB97-4D9A66E6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BF37D-70C5-1844-A56E-C19BB392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424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0A57E-C843-9146-AB07-0638AD2B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8F682A-B8D7-CD48-8F31-52C9DA069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3C663D-9B0D-4840-826F-5174FFFEE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94DEBD-2C3B-9F49-89EA-D68D8D1F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12550-F2FA-4A45-BCE1-7A32E35B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BBC05-9C29-4E4D-B36D-CB597003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28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57DAC-7F6F-334B-A956-031F9BB6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8245F-075D-7642-A59F-53EB07619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DEAAF-370C-A740-9071-AE21A23CE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B99F1-5A55-294F-950D-F5B8F789457C}" type="datetimeFigureOut">
              <a:rPr kumimoji="1" lang="ko-Kore-KR" altLang="en-US" smtClean="0"/>
              <a:t>2021. 9. 27.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1B5DE-83AA-D04D-AA3B-FB4D485CC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5243C-C9C0-A04B-8169-234C2B280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30EB-EF3C-5C4F-8B0F-F8CCADAEA1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0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hyperlink" Target="https://gist.github.com/Juhlinus/cd9a0bde82705767c9e9cdf3be176e1c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B4A63-A88D-1C43-AB6E-7DDC8F4FB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Inertia + Instagram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975E36-D953-394D-8BF2-17EA69166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박</a:t>
            </a:r>
            <a:r>
              <a:rPr kumimoji="1" lang="ko-KR" altLang="en-US" dirty="0"/>
              <a:t> 성 철</a:t>
            </a:r>
            <a:r>
              <a:rPr kumimoji="1" lang="en-US" altLang="ko-KR" dirty="0"/>
              <a:t> 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scpark@yju.ac.kr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20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CD44E-F992-354A-B5FD-E23080C0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D998F7-B4DA-9343-BF69-54138335A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57" y="1825625"/>
            <a:ext cx="77554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42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FB7F-B2B6-424C-B296-8259C325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FB507-5DE1-FA4B-A01E-110552E0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3422" cy="4351338"/>
          </a:xfrm>
        </p:spPr>
        <p:txBody>
          <a:bodyPr/>
          <a:lstStyle/>
          <a:p>
            <a:r>
              <a:rPr kumimoji="1" lang="ko-KR" altLang="en-US" dirty="0"/>
              <a:t>이제부터 새로이 등록되는 사용자는 자동으로 프로파일 정보가 만들어진다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0EA14-9DC2-7045-883D-38AC75C3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07" y="-111210"/>
            <a:ext cx="505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37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261B5-EBC8-3E45-BA4C-C77540CB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EA3F54-0F74-2849-9204-0E321EC88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16" y="1504350"/>
            <a:ext cx="4061756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2ED1A0-74C5-554A-931D-8EDCDAFF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899" y="2221041"/>
            <a:ext cx="7216436" cy="385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28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E5314-D3E9-9140-885B-073CC391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279A64-39CB-A646-BA0B-0A2D591C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157"/>
            <a:ext cx="10515600" cy="34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67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86B61-2B43-104F-B912-77C57C9A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E0C2DC-B46D-A94A-BE81-567F9AC30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966"/>
            <a:ext cx="10515600" cy="38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72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83E3-C66F-FA49-A9EE-85456E32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0D26184-88E9-4343-BE20-384B61746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814"/>
            <a:ext cx="10515600" cy="36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70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EA9FF-F267-444E-B2D5-95CD7C1A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7AC11E-6D03-F44C-A932-78A84135D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3164" y="1825625"/>
            <a:ext cx="5885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5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A21D-00A5-EF49-B84C-FA7EAF58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이미지 상세정보에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 이름과 프로파일 이미지가 나타나게 수정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FE01A-2637-2E49-872F-779C62E3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ko-KR" altLang="en-US" dirty="0" err="1"/>
              <a:t>인스타그램</a:t>
            </a:r>
            <a:r>
              <a:rPr kumimoji="1" lang="ko-KR" altLang="en-US" dirty="0"/>
              <a:t> 프로파일 페이지로 이동하도록 링크도 설정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3BA7E-DAF4-7845-AB71-FDDE55FF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7" y="2769394"/>
            <a:ext cx="8280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07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2CE78-0EA6-CC46-A85E-7778783E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C23231-38FC-DC43-888B-E51AF573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150" y="1886744"/>
            <a:ext cx="9029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999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D4B5B-EC2A-CB49-9D33-B2E53C3D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1AE42-AB6E-6F47-81B1-84CF200D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C23CD-7574-7D4D-A367-9EF52C1B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2" y="448633"/>
            <a:ext cx="11712056" cy="5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334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0D8A4-04D3-8942-853D-C394384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E7E0A9C-B221-5E49-B257-E8CC622C6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0" y="2718594"/>
            <a:ext cx="6477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6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0950-50CA-5A4F-85DA-3091B033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35095-D790-A741-9E9C-94F8CC41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28DDD-BB31-8949-B288-955BD305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0" y="125496"/>
            <a:ext cx="10694310" cy="660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3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1371A-2DC6-0E4A-8A33-751A9304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155A-DA8E-1B48-BC97-923C488B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2C666-B91B-684A-A58E-461A072E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8" y="116397"/>
            <a:ext cx="4516400" cy="637647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3180C56-29E4-4E4F-A900-8608105D73C9}"/>
              </a:ext>
            </a:extLst>
          </p:cNvPr>
          <p:cNvCxnSpPr/>
          <p:nvPr/>
        </p:nvCxnSpPr>
        <p:spPr>
          <a:xfrm>
            <a:off x="1277655" y="4033949"/>
            <a:ext cx="7139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C0A5D344-C247-5D46-BB0A-4F51FBE3F4C4}"/>
              </a:ext>
            </a:extLst>
          </p:cNvPr>
          <p:cNvCxnSpPr/>
          <p:nvPr/>
        </p:nvCxnSpPr>
        <p:spPr>
          <a:xfrm>
            <a:off x="1321196" y="4523806"/>
            <a:ext cx="7139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368E71-CE04-DB40-86C7-0E0A63D19B00}"/>
              </a:ext>
            </a:extLst>
          </p:cNvPr>
          <p:cNvSpPr txBox="1"/>
          <p:nvPr/>
        </p:nvSpPr>
        <p:spPr>
          <a:xfrm>
            <a:off x="3265714" y="4001294"/>
            <a:ext cx="115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i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F4540-F4D4-764F-A95C-6933AF52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00" y="2173032"/>
            <a:ext cx="6571120" cy="33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993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7A7E1-F551-5B4A-9295-A350B13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09164" cy="1325563"/>
          </a:xfrm>
        </p:spPr>
        <p:txBody>
          <a:bodyPr/>
          <a:lstStyle/>
          <a:p>
            <a:r>
              <a:rPr kumimoji="1" lang="ko-KR" altLang="en-US" dirty="0"/>
              <a:t>새로운 포스트 등록 오류 수정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D8DA65-E42B-854A-9366-A0E8007A9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061" y="159195"/>
            <a:ext cx="6144359" cy="65396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110C53-A832-B349-B050-A0AA4BE9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0" y="2342367"/>
            <a:ext cx="5033123" cy="31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426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2C67-2EE7-9440-B101-2C4697C4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8427" cy="1325563"/>
          </a:xfrm>
        </p:spPr>
        <p:txBody>
          <a:bodyPr>
            <a:normAutofit/>
          </a:bodyPr>
          <a:lstStyle/>
          <a:p>
            <a:r>
              <a:rPr kumimoji="1" lang="ko-KR" altLang="en-US" sz="3600" dirty="0"/>
              <a:t>새 포스트 </a:t>
            </a:r>
            <a:r>
              <a:rPr kumimoji="1" lang="ko-KR" altLang="en-US" sz="3600" dirty="0" err="1"/>
              <a:t>등록후</a:t>
            </a:r>
            <a:r>
              <a:rPr kumimoji="1" lang="ko-KR" altLang="en-US" sz="3600" dirty="0"/>
              <a:t> 등록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수정 버튼 </a:t>
            </a:r>
            <a:r>
              <a:rPr kumimoji="1" lang="ko-KR" altLang="en-US" sz="3600" dirty="0" err="1"/>
              <a:t>사람지는</a:t>
            </a:r>
            <a:r>
              <a:rPr kumimoji="1" lang="ko-KR" altLang="en-US" sz="3600" dirty="0"/>
              <a:t> 오류 수정</a:t>
            </a:r>
            <a:endParaRPr kumimoji="1" lang="ko-Kore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F5F7D98-D09B-6B4D-AD54-2D96811FD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6721"/>
            <a:ext cx="10515600" cy="42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82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D4A3-83B4-9B48-86E8-2A9FB420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CBE111-8DAD-304E-9E34-907094A43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08" y="1027906"/>
            <a:ext cx="5612474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12AE3C-6CB1-8340-8161-9EAB40C0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265" y="1346886"/>
            <a:ext cx="5742227" cy="51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704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5D372-9B93-BF46-A6C0-52969B98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Accessor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이미지 패스 정보 얻기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B6F557A-D8EB-B747-9AF4-B54E3176A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0860"/>
            <a:ext cx="10515600" cy="38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856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FBB60-96EF-414D-BDB3-8CDEB439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E501A63-1212-6246-B8C6-4CE083106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BEF044-6213-5B4F-9540-FF69969A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1003300"/>
            <a:ext cx="6565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499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3F945-C53F-A947-846E-B36F7CED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1ECD3B-DB70-BE47-9568-A26C9E6C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46854C-6CCD-884F-9D96-F655B27A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04" y="1690688"/>
            <a:ext cx="9461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4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EE43D-BEF9-4342-BA57-0A5E28CE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1619298-DF28-CA4B-B2FC-3D1BABE23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821149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CD355-0AF4-224D-A14E-C51ADAC3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778" y="2459482"/>
            <a:ext cx="4526071" cy="37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253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D31E6-52D8-EF41-B009-8C56EF9F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Follow </a:t>
            </a:r>
            <a:r>
              <a:rPr kumimoji="1" lang="ko-KR" altLang="en-US" dirty="0"/>
              <a:t>버튼 추가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Tailwindcss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F94A336-1001-D543-B8D5-F472F136D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0209"/>
            <a:ext cx="10515600" cy="41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94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C084-E2BD-C849-8051-521143D7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B33E3F-5C1E-A643-94FA-D4D7FBDDB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9861"/>
            <a:ext cx="10515600" cy="36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2F35A-1DEF-6B48-AE21-D076A01D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43176-05E3-8B4E-A89A-43E3C2E2B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4955EA-E9FA-7E41-AFA9-09868CEE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1" y="193453"/>
            <a:ext cx="10809057" cy="64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63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7A4D8-5942-4B4D-89D1-EEEDB172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프로파일이 없는 사용자는 만들어 주기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C0C5F-B5E5-2B4A-890B-ED25CB3E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그래야</a:t>
            </a:r>
            <a:r>
              <a:rPr kumimoji="1" lang="ko-KR" altLang="en-US" dirty="0"/>
              <a:t> </a:t>
            </a:r>
            <a:r>
              <a:rPr kumimoji="1" lang="en-US" altLang="ko-KR" dirty="0"/>
              <a:t>Edit Profile ,</a:t>
            </a:r>
            <a:r>
              <a:rPr kumimoji="1" lang="ko-KR" altLang="en-US" dirty="0"/>
              <a:t> </a:t>
            </a:r>
            <a:r>
              <a:rPr kumimoji="1" lang="en-US" altLang="ko-KR" dirty="0"/>
              <a:t>Follow</a:t>
            </a:r>
            <a:r>
              <a:rPr kumimoji="1" lang="ko-KR" altLang="en-US" dirty="0"/>
              <a:t> 가 오류가 나지 않음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Profile</a:t>
            </a:r>
            <a:r>
              <a:rPr kumimoji="1" lang="ko-KR" altLang="en-US" dirty="0"/>
              <a:t>이 없는 경우를 고려하도록 코딩하든지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2A58F-25F6-834E-BE0E-7AFC4B73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2" y="3044741"/>
            <a:ext cx="7207287" cy="32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640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293E9-C149-A349-AB11-63C3FE81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Follow </a:t>
            </a:r>
            <a:r>
              <a:rPr kumimoji="1" lang="ko-KR" altLang="en-US" dirty="0"/>
              <a:t>기능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301A6-1321-394F-97FE-19348071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9" y="1825625"/>
            <a:ext cx="492153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400" dirty="0"/>
              <a:t>php artisan </a:t>
            </a:r>
            <a:r>
              <a:rPr kumimoji="1" lang="en-US" altLang="ko-Kore-KR" sz="2400" dirty="0" err="1"/>
              <a:t>make:migration</a:t>
            </a:r>
            <a:r>
              <a:rPr kumimoji="1" lang="en-US" altLang="ko-Kore-KR" sz="2400" dirty="0"/>
              <a:t> </a:t>
            </a:r>
            <a:r>
              <a:rPr kumimoji="1" lang="en-US" altLang="ko-Kore-KR" sz="2400" dirty="0" err="1"/>
              <a:t>create_profile_user_pivot_table</a:t>
            </a:r>
            <a:r>
              <a:rPr kumimoji="1" lang="en-US" altLang="ko-Kore-KR" sz="2400" dirty="0"/>
              <a:t> –create </a:t>
            </a:r>
            <a:r>
              <a:rPr kumimoji="1" lang="en-US" altLang="ko-Kore-KR" sz="2400" dirty="0" err="1"/>
              <a:t>profile_user</a:t>
            </a:r>
            <a:endParaRPr kumimoji="1" lang="en-US" altLang="ko-Kore-KR" sz="2400" dirty="0"/>
          </a:p>
          <a:p>
            <a:pPr lvl="1">
              <a:lnSpc>
                <a:spcPct val="150000"/>
              </a:lnSpc>
            </a:pPr>
            <a:r>
              <a:rPr kumimoji="1" lang="ko-KR" altLang="en-US" sz="2000" dirty="0"/>
              <a:t>연결하고자 하는 두 모델을 알파벳 순서로 </a:t>
            </a:r>
            <a:r>
              <a:rPr kumimoji="1" lang="en-US" altLang="ko-KR" sz="2000" dirty="0"/>
              <a:t>_</a:t>
            </a:r>
            <a:r>
              <a:rPr kumimoji="1" lang="ko-KR" altLang="en-US" sz="2000" dirty="0"/>
              <a:t>로 연결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관례를 따르자</a:t>
            </a:r>
            <a:r>
              <a:rPr kumimoji="1"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" altLang="ko-Kore-KR" sz="2400" dirty="0"/>
              <a:t>php artisan migrate</a:t>
            </a:r>
            <a:endParaRPr kumimoji="1" lang="ko-Kore-KR" altLang="en-US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EEB0E24-B842-004D-8C8C-B0DBFE66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68" y="734412"/>
            <a:ext cx="6723656" cy="54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83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88A13-34FC-AA41-84AA-4B7A67FF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09DF40-D9C8-A849-82CE-E0089234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1" y="165100"/>
            <a:ext cx="6680200" cy="652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966CE-620E-344E-8748-D9B860EBF491}"/>
              </a:ext>
            </a:extLst>
          </p:cNvPr>
          <p:cNvSpPr txBox="1"/>
          <p:nvPr/>
        </p:nvSpPr>
        <p:spPr>
          <a:xfrm>
            <a:off x="2249834" y="4772416"/>
            <a:ext cx="399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profile, following</a:t>
            </a:r>
            <a:r>
              <a:rPr kumimoji="1" lang="ko-KR" altLang="en-US" dirty="0">
                <a:solidFill>
                  <a:schemeClr val="bg1"/>
                </a:solidFill>
              </a:rPr>
              <a:t>은 </a:t>
            </a:r>
            <a:r>
              <a:rPr kumimoji="1" lang="en-US" altLang="ko-KR" dirty="0">
                <a:solidFill>
                  <a:schemeClr val="bg1"/>
                </a:solidFill>
              </a:rPr>
              <a:t>eager loading</a:t>
            </a:r>
            <a:r>
              <a:rPr kumimoji="1" lang="ko-KR" altLang="en-US" dirty="0">
                <a:solidFill>
                  <a:schemeClr val="bg1"/>
                </a:solidFill>
              </a:rPr>
              <a:t>하자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2EAD22-378B-7848-8DBC-3B3F721F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1016"/>
            <a:ext cx="539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3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C768F-4AD0-7244-9C71-FBA998A4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08"/>
            <a:ext cx="10515600" cy="5979255"/>
          </a:xfrm>
        </p:spPr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make:controller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FollowsController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76894D-6186-844C-86CE-378555F7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257300"/>
            <a:ext cx="7988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763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8FD1F-C398-8E4D-B6BA-FDA59B26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9BC28E-1E4C-DF43-8DBF-053F2AB3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BC7CB7-9427-5846-90C7-C05E30BC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625600"/>
            <a:ext cx="7645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733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88B49-EBF8-3841-A4B1-7E2D04FF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Follow Button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Vue</a:t>
            </a:r>
            <a:r>
              <a:rPr kumimoji="1" lang="ko-KR" altLang="en-US" dirty="0"/>
              <a:t> 컴포넌트로 만들자</a:t>
            </a:r>
            <a:endParaRPr kumimoji="1" lang="ko-Kore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64FED11-F853-C14E-AC06-970BC86E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40724-AA11-6B47-A891-22849399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68" y="2056182"/>
            <a:ext cx="9182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949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215A-A132-EF4A-9474-2E8111F9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9A0CA-63D2-A14B-8652-C015AC6F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6DAB0-5658-9B4A-9854-AA9FBA33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11200"/>
            <a:ext cx="7315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69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B6209-42D0-C448-BEEE-D50001EB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AA4CC-738D-D048-8B66-B963FDC0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17911-45C5-E947-87F3-94F1DBC2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0" y="258538"/>
            <a:ext cx="6891819" cy="63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714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EC9B6-1082-A741-A201-643EA729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2C290-EADA-8C41-B03F-A452C139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5D6DE7-DFF4-C549-AB31-35611097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609600"/>
            <a:ext cx="8610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5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1E376-607C-8A45-82C0-6F15E2C3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3A8429-4EEF-FD4E-961D-4CC05FC12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837855" cy="43513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7CC3B-E753-CC49-B737-D9F221D4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18" y="3750063"/>
            <a:ext cx="5438818" cy="27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CA73E-7991-6D4C-BDEB-2370C8FB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81ACE-259E-6248-B268-1DCDBC542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66DA6-D797-B94D-9CF9-5170ACDD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1" y="223469"/>
            <a:ext cx="9322192" cy="66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08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EF4CB-8DA7-544F-9224-D2C49845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실제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follower  </a:t>
            </a:r>
            <a:r>
              <a:rPr kumimoji="1" lang="ko-KR" altLang="en-US" dirty="0"/>
              <a:t>수를 표시하자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2BC6AEB-0ABE-2244-8DF4-9A6C10F8D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345" y="2244432"/>
            <a:ext cx="85725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DC142-543D-7446-B0C4-3A6FA90AEF7F}"/>
              </a:ext>
            </a:extLst>
          </p:cNvPr>
          <p:cNvSpPr txBox="1"/>
          <p:nvPr/>
        </p:nvSpPr>
        <p:spPr>
          <a:xfrm>
            <a:off x="5715000" y="1598228"/>
            <a:ext cx="575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followers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eager loading </a:t>
            </a:r>
            <a:r>
              <a:rPr kumimoji="1" lang="ko-KR" altLang="en-US" dirty="0"/>
              <a:t>하니까 오류가 생기네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D90812-46D3-BD4B-98CC-42A56834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594" y="3731955"/>
            <a:ext cx="3213274" cy="27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72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69FD7-7B84-D044-B2BE-2EF1E82AC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19F4DE-4B12-1345-A3EB-ECBCC7DBB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885" y="1825625"/>
            <a:ext cx="7466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61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8F4F9-E0D5-324F-9A31-78DFE38A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79E11-6B03-1D4B-9627-03FC7ECEF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BCD51-37A1-A346-977F-C6B94575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54" y="180900"/>
            <a:ext cx="5907258" cy="64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2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C2E2E-243E-AE4B-86F9-DCC2EF9E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D844C-6C81-FE4B-A0C0-C986A784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6EC7A9-9BDF-324E-80EF-A4E4ABA7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167476"/>
            <a:ext cx="6461176" cy="652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843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57775-7677-064A-B9E1-FEECDCFF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EEC83-F7A3-ED40-9AE6-EFB6415E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10E15-6B8F-C14A-811D-527D0602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56" y="819150"/>
            <a:ext cx="6832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37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9BB46-3454-184E-A2CD-918DDD50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9A8A44-2C0A-3943-96E7-B67373E87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000"/>
            <a:ext cx="105156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3AAD0-0D11-1B4E-BFEB-2E41B837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24312"/>
            <a:ext cx="8356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3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B833-4B21-B741-B6D2-8D2AA7D5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5856E1-4B5C-814F-9A87-F932AD080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35" y="254717"/>
            <a:ext cx="9311014" cy="30827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93347-5F6F-5347-8525-E9B4B805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07" y="3532674"/>
            <a:ext cx="9023958" cy="325912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69840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271B4-2EF1-7C43-B976-5F51C041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실제 </a:t>
            </a:r>
            <a:r>
              <a:rPr kumimoji="1" lang="en-US" altLang="ko-Kore-KR" dirty="0"/>
              <a:t>following</a:t>
            </a:r>
            <a:r>
              <a:rPr kumimoji="1" lang="ko-KR" altLang="en-US" dirty="0"/>
              <a:t>의 수를 표시하자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7A666-6815-1E4C-AE57-D85E7612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9" y="2103134"/>
            <a:ext cx="10515600" cy="22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80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5FBF7-FD92-E54F-8869-ABB2493B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75FA8C-1D8B-A648-9627-157BF6A0E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36" y="352294"/>
            <a:ext cx="10515600" cy="3462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AFFD1-3383-2646-B2E8-3BC96686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71" y="4261024"/>
            <a:ext cx="3911600" cy="1968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B683AB-524C-AE42-886F-28CEDA77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27" y="4381674"/>
            <a:ext cx="3733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70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F539B-259C-B741-8FB8-1EFB479B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A5C18D-BE52-2741-9566-F8949813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06" y="365126"/>
            <a:ext cx="7729602" cy="29239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3AD3A3-95CC-F849-B13B-85DC6A39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86" y="3568971"/>
            <a:ext cx="8554232" cy="29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4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5026C-B8D7-614E-84F9-88D36FB7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3AE17-D0C9-7F4F-B586-361E1A8D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E783E-578C-AA4D-BECB-C1070101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36" y="176080"/>
            <a:ext cx="8466600" cy="65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680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A4A8E-2EE5-4348-9AA2-39448146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4A839-6A20-DD42-B2E2-35DC42A96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B0E022-EA40-0440-B2B1-87BC107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94570"/>
            <a:ext cx="8897655" cy="3181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6734DD-FCF9-6348-917F-56B4ED328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3" y="3375764"/>
            <a:ext cx="8484296" cy="28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27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175D5-44E4-0040-9F11-0C1E1EFB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0898C-5554-EB48-9FC4-B9B60097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8AE7D-0045-E24E-86A6-762883FF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007"/>
            <a:ext cx="8813021" cy="2908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7F36DE-B241-A340-908B-90F83A04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34" y="3584819"/>
            <a:ext cx="896285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1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ABCB0-3962-0443-A1B5-0C38511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following </a:t>
            </a:r>
            <a:r>
              <a:rPr kumimoji="1" lang="ko-KR" altLang="en-US" dirty="0"/>
              <a:t>수 표시 버그 수정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9270C39-0CD6-9A48-A76C-CC077DFBC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152" y="1825625"/>
            <a:ext cx="8251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525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BC997-64C7-684E-B52F-E904722A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46D0A8-0076-594F-B97E-47B14778D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779" y="1825625"/>
            <a:ext cx="83684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68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CADEA-D452-9D4B-BDFA-D58688C2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91642-A65B-B543-806D-9ABF67272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dirty="0"/>
              <a:t>composer require </a:t>
            </a:r>
            <a:r>
              <a:rPr lang="en-US" altLang="ko-Kore-KR" dirty="0" err="1"/>
              <a:t>laravel</a:t>
            </a:r>
            <a:r>
              <a:rPr lang="en-US" altLang="ko-Kore-KR" dirty="0"/>
              <a:t>/telescope</a:t>
            </a:r>
          </a:p>
          <a:p>
            <a:r>
              <a:rPr lang="en-US" altLang="ko-Kore-KR" dirty="0"/>
              <a:t>php artisan </a:t>
            </a:r>
            <a:r>
              <a:rPr lang="en-US" altLang="ko-Kore-KR" dirty="0" err="1"/>
              <a:t>telescope:install</a:t>
            </a:r>
            <a:endParaRPr lang="en-US" altLang="ko-Kore-KR" dirty="0"/>
          </a:p>
          <a:p>
            <a:r>
              <a:rPr lang="en-US" altLang="ko-Kore-KR" dirty="0"/>
              <a:t>php artisan migrate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35058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D30BEAC-91D1-904A-8CA4-C951A1103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668" y="388938"/>
            <a:ext cx="8108663" cy="57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014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0BE1B-56B5-F548-86F3-679CBEAD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DCCC2A-829A-154E-BFEE-6B297362B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066"/>
            <a:ext cx="10515600" cy="30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70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97DF1F-BE5A-0D4C-BCF0-AAF097A69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94" y="546309"/>
            <a:ext cx="3142989" cy="1400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60AEAF-B280-1447-9A00-EE8315C405D8}"/>
              </a:ext>
            </a:extLst>
          </p:cNvPr>
          <p:cNvSpPr/>
          <p:nvPr/>
        </p:nvSpPr>
        <p:spPr>
          <a:xfrm>
            <a:off x="325677" y="676405"/>
            <a:ext cx="713983" cy="263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F52D3-5E54-D14A-93A8-C68C1482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00" y="676404"/>
            <a:ext cx="8118869" cy="5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4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1CAF3-983B-B44A-8D2F-FCAA7967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9C0B63-BAF9-4F4C-92C3-78B197581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637756" cy="22659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C7995-9893-D74C-B277-2E6DCD42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" y="3036925"/>
            <a:ext cx="10515600" cy="29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517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D23F3-82D6-8E49-95C6-5E5F823C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로그인한 사용자가 </a:t>
            </a:r>
            <a:r>
              <a:rPr kumimoji="1" lang="ko-KR" altLang="en-US" dirty="0" err="1"/>
              <a:t>팔로우</a:t>
            </a:r>
            <a:r>
              <a:rPr kumimoji="1" lang="ko-KR" altLang="en-US" dirty="0"/>
              <a:t> 중인 사람들의  최신 포스트들을 보여주자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619C9-97FE-A242-A5E5-A88E0739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사용자의 프로파일을 </a:t>
            </a:r>
            <a:r>
              <a:rPr kumimoji="1" lang="ko-KR" altLang="en-US" dirty="0" err="1"/>
              <a:t>팔로우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 err="1"/>
              <a:t>post_user</a:t>
            </a:r>
            <a:r>
              <a:rPr kumimoji="1" lang="ko-KR" altLang="en-US" dirty="0"/>
              <a:t> 테이블 참고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하지만 포스트는 사용자와 연결되어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0DB58-B2BE-2D44-B408-13304D03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162300"/>
            <a:ext cx="10148866" cy="35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7C8F7-6EA3-8E4A-B828-541A13B3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21"/>
            <a:ext cx="10515600" cy="5926442"/>
          </a:xfrm>
        </p:spPr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make:controller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ProfilesController</a:t>
            </a:r>
            <a:endParaRPr kumimoji="1" lang="en-US" altLang="ko-Kore-KR" dirty="0"/>
          </a:p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make:migration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add_unique_to_users</a:t>
            </a:r>
            <a:endParaRPr kumimoji="1" lang="en-US" altLang="ko-Kore-KR" dirty="0"/>
          </a:p>
          <a:p>
            <a:r>
              <a:rPr kumimoji="1" lang="en-US" altLang="ko-Kore-KR" dirty="0"/>
              <a:t>php artisan migrate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23427-47BA-C348-A253-03AE897F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45" y="1441967"/>
            <a:ext cx="6338170" cy="51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672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2A82A52-1987-224C-8FDC-2DB9C995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495"/>
            <a:ext cx="6845300" cy="2603500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4E4AEF35-26D9-F742-AEB3-C150A68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59" y="2448811"/>
            <a:ext cx="8482572" cy="37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338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52914-DE2C-3C46-9614-4DED58E1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F2B619C-2C64-1648-A23B-432929FF4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240" y="4183302"/>
            <a:ext cx="4305300" cy="18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9184A5-29CB-114F-9DEE-6CF43EF1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7" y="1292051"/>
            <a:ext cx="7518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34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1CB14-50EF-5148-8FD3-20CB2958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E229397-438D-D44C-87EE-F8F9A1806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18" y="4029075"/>
            <a:ext cx="5562600" cy="2463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46F91A-7AF5-514C-A11E-B4B9FF5B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0" y="500346"/>
            <a:ext cx="7683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41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315C7-EA4E-4540-87B2-3E3FF752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7F7A4A-2D46-2A4B-AA41-16FA8B6A0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28" y="939452"/>
            <a:ext cx="9109960" cy="51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08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013CE-5F18-2043-8775-3D60E973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A0585-4C83-D842-B0F3-09E224F1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3F4B84-EA7C-4B48-9DE0-B9A12468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43" y="212301"/>
            <a:ext cx="6482061" cy="64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21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6612-0DEF-AF48-AB17-9229C3B3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1D313-0466-9D4C-B843-05CED798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5434D-09DF-9640-BAE1-65216FF2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628650"/>
            <a:ext cx="8445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803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D7EDB-E3F6-E74A-8D61-B2C4EE98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5E6D0-8228-1B4D-B135-FCDA3B24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274BF-267E-C14D-82F0-F84A82F8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4" y="107492"/>
            <a:ext cx="9596529" cy="6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0298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CAF5-3F8B-4647-AC6E-436454FE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9E608-935E-3C4A-8735-E84A3C593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7752B-2153-164B-B150-456726944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30200"/>
            <a:ext cx="67564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37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FE62F-5037-B442-BEC1-CF7C0514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2A91B8-2BA5-0D46-B9EE-877DDD7D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5527" y="1341013"/>
            <a:ext cx="2766279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EE4A90-9BE0-F741-941F-00BBFC99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96" y="814963"/>
            <a:ext cx="2784917" cy="30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11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F93B9-A0F8-0743-9102-46F5518D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My Page menu </a:t>
            </a:r>
            <a:r>
              <a:rPr kumimoji="1" lang="ko-Kore-KR" altLang="en-US" dirty="0"/>
              <a:t>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1DE56F-22B7-5D41-965C-7071D026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3649"/>
            <a:ext cx="8042753" cy="2459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2DC31-301D-AC45-84AE-9682318F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8635"/>
            <a:ext cx="10112157" cy="24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03034-AF90-4E41-9CC6-EA25EFE2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F88253-C9F7-494B-B68F-D5EEFF9F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751"/>
            <a:ext cx="10515600" cy="3665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6C098-1135-B046-B2EC-46230B824B9B}"/>
              </a:ext>
            </a:extLst>
          </p:cNvPr>
          <p:cNvSpPr txBox="1"/>
          <p:nvPr/>
        </p:nvSpPr>
        <p:spPr>
          <a:xfrm>
            <a:off x="2655518" y="6100175"/>
            <a:ext cx="727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라우트</a:t>
            </a:r>
            <a:r>
              <a:rPr kumimoji="1" lang="ko-KR" altLang="en-US" dirty="0"/>
              <a:t> 이름 설정하면 </a:t>
            </a:r>
            <a:r>
              <a:rPr kumimoji="1" lang="ko-KR" altLang="en-US" dirty="0" err="1"/>
              <a:t>오류나네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28762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6FED-CDD9-A343-9E04-B7AEBD06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Instagram Logo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home</a:t>
            </a:r>
            <a:r>
              <a:rPr kumimoji="1" lang="ko-KR" altLang="en-US" dirty="0"/>
              <a:t> 링크 설정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CAE268-2B0C-2947-B1DC-E76CCE9A7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2629694"/>
            <a:ext cx="7772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91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851AFD-4D60-1D44-96DB-BB56F690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8" y="506261"/>
            <a:ext cx="4937516" cy="19703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4158F3-A506-AC46-A97C-9262925E0F3B}"/>
              </a:ext>
            </a:extLst>
          </p:cNvPr>
          <p:cNvSpPr/>
          <p:nvPr/>
        </p:nvSpPr>
        <p:spPr>
          <a:xfrm>
            <a:off x="663879" y="764088"/>
            <a:ext cx="901874" cy="237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7D07AD-CC86-4246-9AAE-E7240EC3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830" y="2859254"/>
            <a:ext cx="8975160" cy="3747007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A9B3F07-BF6A-6D44-9C19-7E48AB9FB55C}"/>
              </a:ext>
            </a:extLst>
          </p:cNvPr>
          <p:cNvSpPr/>
          <p:nvPr/>
        </p:nvSpPr>
        <p:spPr>
          <a:xfrm rot="2163496">
            <a:off x="1778514" y="24255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43538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0D82FD-C267-6648-9D14-45ED2129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48470"/>
            <a:ext cx="7839901" cy="2327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BE1D60-C660-3B44-B799-A17DE7C9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07" y="3429000"/>
            <a:ext cx="6192032" cy="296603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26D6FC27-4B05-C546-B4BA-7E8D39748214}"/>
              </a:ext>
            </a:extLst>
          </p:cNvPr>
          <p:cNvSpPr/>
          <p:nvPr/>
        </p:nvSpPr>
        <p:spPr>
          <a:xfrm rot="3260493">
            <a:off x="7697117" y="2554336"/>
            <a:ext cx="677963" cy="4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1426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1CBF5-A421-CC4A-AF12-F4DF1E0B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Infinite scroll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886A8-AC4B-C743-8FCF-C0DC0F205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>
                <a:hlinkClick r:id="rId2"/>
              </a:rPr>
              <a:t>https://gist.github.com/Juhlinus/cd9a0bde82705767c9e9cdf3be176e1c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2B037-CF25-B949-9951-97424547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36" y="2364991"/>
            <a:ext cx="7574065" cy="43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237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8504B-C79E-1D4D-941B-96E7BE25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74FD0-F74D-B14C-AF48-D74FA1A8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60192-06CD-2E4D-A91D-AC2E50CB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81" y="257569"/>
            <a:ext cx="5700715" cy="6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920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DD5FF-F98D-E845-88ED-0D2A426C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86161-6EFF-8648-9302-3C51629A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149D6C-E026-4E4F-951F-F1D93D9F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03300"/>
            <a:ext cx="8991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93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5810EB-F0D6-5D4E-B9B6-CAD30820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" y="172572"/>
            <a:ext cx="10890215" cy="6512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37946-451B-644C-A865-5013F1B67FE3}"/>
              </a:ext>
            </a:extLst>
          </p:cNvPr>
          <p:cNvSpPr txBox="1"/>
          <p:nvPr/>
        </p:nvSpPr>
        <p:spPr>
          <a:xfrm>
            <a:off x="939452" y="688932"/>
            <a:ext cx="2617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i="1" dirty="0"/>
              <a:t>스크롤하면 자동으로 </a:t>
            </a:r>
            <a:r>
              <a:rPr kumimoji="1" lang="ko-KR" altLang="en-US" i="1" dirty="0" err="1"/>
              <a:t>페이지네이션</a:t>
            </a:r>
            <a:r>
              <a:rPr kumimoji="1" lang="ko-KR" altLang="en-US" i="1" dirty="0"/>
              <a:t> 되면서 다음 페이지가 로딩됨</a:t>
            </a:r>
            <a:endParaRPr kumimoji="1" lang="ko-Kore-KR" altLang="en-US" i="1" dirty="0"/>
          </a:p>
        </p:txBody>
      </p:sp>
    </p:spTree>
    <p:extLst>
      <p:ext uri="{BB962C8B-B14F-4D97-AF65-F5344CB8AC3E}">
        <p14:creationId xmlns:p14="http://schemas.microsoft.com/office/powerpoint/2010/main" val="1952602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F4E2D-BC37-8248-BA21-81F5F16D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275DA74-E0A6-DD48-9A51-1FA6C591C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636" y="1825625"/>
            <a:ext cx="89087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42057-9255-F745-9F6F-A67FFDEE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A45898-5422-5A40-A763-AFC74552F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558" y="1825625"/>
            <a:ext cx="7588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0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2314D-1D6D-FA46-BA58-01EFCA3C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6073645-A513-F845-B471-E54E6CC0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52B840-8320-3145-B4F2-AF94BC52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72" y="2011363"/>
            <a:ext cx="7899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6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E561D-61DA-6C45-9DE3-EDE033A5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E2D18F5-7156-704B-B258-F61A1C731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873" y="732393"/>
            <a:ext cx="775520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2C99F-430D-724A-A0F4-8C989975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85" y="5019675"/>
            <a:ext cx="6616700" cy="1473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94EB48-A957-2E41-9AD8-2F582DEAB480}"/>
              </a:ext>
            </a:extLst>
          </p:cNvPr>
          <p:cNvSpPr/>
          <p:nvPr/>
        </p:nvSpPr>
        <p:spPr>
          <a:xfrm>
            <a:off x="668515" y="5756275"/>
            <a:ext cx="3539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php artisan storage:link</a:t>
            </a:r>
          </a:p>
        </p:txBody>
      </p:sp>
    </p:spTree>
    <p:extLst>
      <p:ext uri="{BB962C8B-B14F-4D97-AF65-F5344CB8AC3E}">
        <p14:creationId xmlns:p14="http://schemas.microsoft.com/office/powerpoint/2010/main" val="618473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61524-9CF4-624C-A33A-08A11ADF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913137-02E0-864F-906F-0B0012F5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12" y="472042"/>
            <a:ext cx="8262639" cy="59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11FCD0-35DC-E045-9EF2-53BE83D3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95" y="518093"/>
            <a:ext cx="9094939" cy="2345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E5F47B-D0F2-F34B-B78A-43A414E9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79" y="3212684"/>
            <a:ext cx="7425847" cy="30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3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3499E-2CAD-1240-B091-6B34E71C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users</a:t>
            </a:r>
            <a:r>
              <a:rPr kumimoji="1" lang="ko-KR" altLang="en-US" dirty="0"/>
              <a:t> 테이블에 사용자 이름 추가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05972-173C-4642-8E33-6D10B1F6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7992" cy="4351338"/>
          </a:xfrm>
        </p:spPr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make:migration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add_username_to_users</a:t>
            </a:r>
            <a:endParaRPr kumimoji="1" lang="en-US" altLang="ko-Kore-KR" dirty="0"/>
          </a:p>
          <a:p>
            <a:r>
              <a:rPr kumimoji="1" lang="en-US" altLang="ko-Kore-KR" dirty="0"/>
              <a:t>php artisan migrate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1ADD6-20B3-DD47-A651-47F46559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82" y="1279111"/>
            <a:ext cx="5223352" cy="53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50B2C-96E8-414E-8E2C-081F7355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BD6FC-6944-1444-9CD5-CD3F838FA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EB4A0-28C8-164B-AD54-57EF892D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3" y="365125"/>
            <a:ext cx="7614027" cy="61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FEAF5-AA19-9147-9AAE-E4EF70F5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BB2F5F-C252-B743-8ABC-923EADD62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8" y="497866"/>
            <a:ext cx="4936305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583439-A2F5-0D49-8891-B5ECBD91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24" y="909315"/>
            <a:ext cx="7747431" cy="55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6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0EB0F-56A5-AC4F-BD22-F4D19350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E18054-751E-0B42-9760-2AEDFF31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06" y="109684"/>
            <a:ext cx="10515600" cy="3950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B0538D-8D69-FB49-B1C2-DD9717A5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23" y="3777573"/>
            <a:ext cx="4277029" cy="27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1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8D948-9308-1B4A-875A-97A644AB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270F31-9870-194B-B1FF-B33458D9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2" y="197508"/>
            <a:ext cx="10515600" cy="3386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6978B3-A3B4-AA4C-B0A3-7F13134C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14" y="3066500"/>
            <a:ext cx="5386192" cy="34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23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88E6BD-44CA-C745-8537-BE0DF058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41" y="1468112"/>
            <a:ext cx="9055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AE30-D622-0E41-BC79-0251DCF8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126964-132F-164E-A776-B858483C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53" y="365125"/>
            <a:ext cx="9783871" cy="36062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2507AB-D788-3346-815C-6B903EF7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24" y="3077122"/>
            <a:ext cx="10035733" cy="338080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83612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393EE-EDA6-F34C-8F15-B8C115FB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532A04-C2DF-AE43-94F3-4EE0D9DE2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5729"/>
            <a:ext cx="5790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5572C-D997-F442-A614-538B5072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474DE2B-70C2-8E44-8E72-C5136290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67E05F-0A9B-CB40-97EA-5B195551B3EF}"/>
              </a:ext>
            </a:extLst>
          </p:cNvPr>
          <p:cNvSpPr/>
          <p:nvPr/>
        </p:nvSpPr>
        <p:spPr>
          <a:xfrm>
            <a:off x="2761382" y="6311900"/>
            <a:ext cx="3539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php artisan storage:link</a:t>
            </a:r>
          </a:p>
        </p:txBody>
      </p:sp>
    </p:spTree>
    <p:extLst>
      <p:ext uri="{BB962C8B-B14F-4D97-AF65-F5344CB8AC3E}">
        <p14:creationId xmlns:p14="http://schemas.microsoft.com/office/powerpoint/2010/main" val="3253364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2C5C-A63E-8047-A485-737F352C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2402EE-293A-7548-AD3A-83BFF5095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833" y="1825625"/>
            <a:ext cx="81843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38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1B0DD-C999-D94A-8ED6-D7FA2826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Profile Model &amp; migration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2198A-1997-E54C-8976-4544DBB99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92" y="1825625"/>
            <a:ext cx="3946743" cy="4351338"/>
          </a:xfrm>
        </p:spPr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make:model</a:t>
            </a:r>
            <a:r>
              <a:rPr kumimoji="1" lang="en-US" altLang="ko-Kore-KR" dirty="0"/>
              <a:t> Profile –m</a:t>
            </a:r>
          </a:p>
          <a:p>
            <a:r>
              <a:rPr kumimoji="1" lang="en-US" altLang="ko-Kore-KR" dirty="0"/>
              <a:t>php artisan migrate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1E377-92AC-534D-9309-942B72FF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9" y="1417638"/>
            <a:ext cx="717633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8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43099-DDFA-A942-8669-AB25D12B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9ED9FB-6083-1A47-A47B-AA5DDCE1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265" y="2225730"/>
            <a:ext cx="5765800" cy="3200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9FD736-4A1B-CE45-8AC5-9B142746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43" y="82550"/>
            <a:ext cx="5321300" cy="6692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B1F4D1-3118-A949-B0DF-36B95692636A}"/>
              </a:ext>
            </a:extLst>
          </p:cNvPr>
          <p:cNvSpPr/>
          <p:nvPr/>
        </p:nvSpPr>
        <p:spPr>
          <a:xfrm>
            <a:off x="7578247" y="5311036"/>
            <a:ext cx="4308953" cy="977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2462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F2D48-7768-7942-91F0-05FBB731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95DEF3-E1DD-CA41-B542-C2CF0D554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896A15-6E9B-5640-9CF4-074C39B9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39" y="182562"/>
            <a:ext cx="7175500" cy="6492875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770ACDA-2975-944D-A44C-6F0A85BAC0E0}"/>
              </a:ext>
            </a:extLst>
          </p:cNvPr>
          <p:cNvCxnSpPr/>
          <p:nvPr/>
        </p:nvCxnSpPr>
        <p:spPr>
          <a:xfrm>
            <a:off x="2530258" y="538619"/>
            <a:ext cx="14029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6264661-BA8D-D440-AFF2-3035101C3B42}"/>
              </a:ext>
            </a:extLst>
          </p:cNvPr>
          <p:cNvCxnSpPr/>
          <p:nvPr/>
        </p:nvCxnSpPr>
        <p:spPr>
          <a:xfrm>
            <a:off x="2530257" y="3651933"/>
            <a:ext cx="14029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083510D-CF1D-4347-A9D9-EBA50C7BBD04}"/>
              </a:ext>
            </a:extLst>
          </p:cNvPr>
          <p:cNvCxnSpPr/>
          <p:nvPr/>
        </p:nvCxnSpPr>
        <p:spPr>
          <a:xfrm>
            <a:off x="2530257" y="5644019"/>
            <a:ext cx="14029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34BDF96-8459-6545-85ED-0A5926D51958}"/>
              </a:ext>
            </a:extLst>
          </p:cNvPr>
          <p:cNvCxnSpPr/>
          <p:nvPr/>
        </p:nvCxnSpPr>
        <p:spPr>
          <a:xfrm>
            <a:off x="2356086" y="1765528"/>
            <a:ext cx="14029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E2299B-508C-5141-BAC8-7D0D06EDC8E9}"/>
              </a:ext>
            </a:extLst>
          </p:cNvPr>
          <p:cNvSpPr/>
          <p:nvPr/>
        </p:nvSpPr>
        <p:spPr>
          <a:xfrm>
            <a:off x="2307771" y="751114"/>
            <a:ext cx="6259286" cy="794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7982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962B5-8B9E-F44E-8DE5-E2AE4AB0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322E81-C4E4-9847-83A5-68E56232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1765"/>
            <a:ext cx="10515600" cy="32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0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67525-4730-4D4A-8431-E4B15D08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1DB787-F6BC-794A-803B-37199ADB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24" y="1575105"/>
            <a:ext cx="3885123" cy="43513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86468A-BE0F-CD46-909F-881CBCCE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335" y="234496"/>
            <a:ext cx="6508228" cy="39760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F2022-C94A-F04A-9F09-E53EE8E0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097920"/>
            <a:ext cx="6508228" cy="35255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29984-E29F-5B43-AAFC-B7360827F50E}"/>
              </a:ext>
            </a:extLst>
          </p:cNvPr>
          <p:cNvSpPr txBox="1"/>
          <p:nvPr/>
        </p:nvSpPr>
        <p:spPr>
          <a:xfrm>
            <a:off x="261257" y="6096000"/>
            <a:ext cx="40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디폴트로 </a:t>
            </a:r>
            <a:r>
              <a:rPr kumimoji="1" lang="en-US" altLang="ko-KR" dirty="0"/>
              <a:t>eager loading</a:t>
            </a:r>
            <a:r>
              <a:rPr kumimoji="1" lang="ko-KR" altLang="en-US" dirty="0"/>
              <a:t>하게 설정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0786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EEA6A-34B1-FB4F-9CF9-21A3DA5C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BD5D8-423E-0046-832B-19DD6F7AE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36" y="2047603"/>
            <a:ext cx="7826757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CB2BEA-4477-4E47-8FC9-A5FA3D9B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686" y="2492679"/>
            <a:ext cx="7490314" cy="31104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C29A7E-EB00-C048-83DB-13B2068AC3D5}"/>
              </a:ext>
            </a:extLst>
          </p:cNvPr>
          <p:cNvSpPr/>
          <p:nvPr/>
        </p:nvSpPr>
        <p:spPr>
          <a:xfrm>
            <a:off x="8830849" y="4471792"/>
            <a:ext cx="1841326" cy="288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3020D-9903-D340-8175-EBA36D52E5F5}"/>
              </a:ext>
            </a:extLst>
          </p:cNvPr>
          <p:cNvSpPr txBox="1"/>
          <p:nvPr/>
        </p:nvSpPr>
        <p:spPr>
          <a:xfrm>
            <a:off x="8294914" y="1839686"/>
            <a:ext cx="292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변경되지 않는다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85672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42CAE-8344-4E4D-B6A9-F79E2CC0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272E0E8-F37F-4F44-92EE-9A891B5C4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0" y="1963411"/>
            <a:ext cx="7671668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230FB4-AF4B-8047-AB83-CF2DD1A7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06" y="595150"/>
            <a:ext cx="4292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58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90537-5821-544C-8099-0554D617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Post 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migration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BA17E-2EEC-364C-87E1-1F2FB4C67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33592" cy="4351338"/>
          </a:xfrm>
        </p:spPr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make:model</a:t>
            </a:r>
            <a:r>
              <a:rPr kumimoji="1" lang="en-US" altLang="ko-Kore-KR" dirty="0"/>
              <a:t> Post –m</a:t>
            </a:r>
          </a:p>
          <a:p>
            <a:r>
              <a:rPr kumimoji="1" lang="en-US" altLang="ko-Kore-KR" dirty="0"/>
              <a:t>php artisan migrate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9118A-61C9-0843-8637-ADFF862A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94" y="2292261"/>
            <a:ext cx="6533700" cy="36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4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3263-58EB-854E-8F0A-A71BFF94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AA493E-1F85-0C4F-88AD-B0941BFD2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97" y="898416"/>
            <a:ext cx="4647156" cy="55399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7BAEA4-5B4B-8145-AD2D-AE3FBF43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42" y="2772860"/>
            <a:ext cx="5592958" cy="31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9F17F-5132-F142-9361-4A5FCD46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E66525-4176-E644-94DE-6586C38E9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109" y="3268679"/>
            <a:ext cx="6299731" cy="3460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C4D96B-F20D-B542-A010-D0D59FE6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6" y="562795"/>
            <a:ext cx="5785894" cy="2255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79C3F7-C51F-CA4B-A786-2FD4AAF4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14" y="1076990"/>
            <a:ext cx="6438029" cy="16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1C931-892E-6640-9267-41161BC28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4F34ACA-3E4D-B14A-8DAF-87D5991F0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54" y="223663"/>
            <a:ext cx="9563100" cy="377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B21E2B-C718-DB45-939B-5FF2ABE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90" y="3519814"/>
            <a:ext cx="5202156" cy="31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02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84A28-95CA-8946-B6AF-0F25D0A8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E26B7-608F-A84E-88DA-5C7E869E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107" y="1825625"/>
            <a:ext cx="75137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35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74B4D-AAC7-7F42-9513-8DC1503F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538ED-0E41-934F-9600-BEAC0B0C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php artisan </a:t>
            </a:r>
            <a:r>
              <a:rPr kumimoji="1" lang="en-US" altLang="ko-Kore-KR" dirty="0" err="1"/>
              <a:t>make:controller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PostsController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29752-A333-B94F-B353-46F64ED5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1" y="2451238"/>
            <a:ext cx="5796507" cy="2236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B258C4-A97E-B74A-A928-F3C16087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94" y="3540138"/>
            <a:ext cx="5958068" cy="28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2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38D7D-66D8-324F-B39B-5024662B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jetstream.laravel.com</a:t>
            </a:r>
            <a:r>
              <a:rPr kumimoji="1" lang="en-US" altLang="ko-Kore-KR" dirty="0"/>
              <a:t>/2.x/stacks/</a:t>
            </a:r>
            <a:r>
              <a:rPr kumimoji="1" lang="en-US" altLang="ko-Kore-KR" dirty="0" err="1"/>
              <a:t>inertia.html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3E0F30-B394-FD46-A3EF-B3D648779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996" y="1825625"/>
            <a:ext cx="7816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3443-26ED-8F44-93CE-AD7422E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 파일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3F8791-F840-9145-8A69-A9B8637C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127" y="1825625"/>
            <a:ext cx="3381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8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755ECA-E0A4-CE4C-B68B-25287AD4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9" y="606360"/>
            <a:ext cx="11845481" cy="56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9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33CDC5-BD7F-F946-A348-2BBF8FC59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494154"/>
            <a:ext cx="10565443" cy="58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1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78E0A3-7086-B443-A464-9D79D49D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14300"/>
            <a:ext cx="106934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49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CB281-D0A1-9F41-A71D-1E0A09BF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7" y="388307"/>
            <a:ext cx="5213438" cy="5824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53005D-DB89-F54B-A629-6B7AEF85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20" y="1321496"/>
            <a:ext cx="6340723" cy="48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91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1DB0C3-9C1B-3240-8C3F-48809AB3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996950"/>
            <a:ext cx="66675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01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5FFE1-13D7-0448-A584-FA7D8893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B040B5C-68ED-AA45-816D-8A27E0140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943" y="2035230"/>
            <a:ext cx="8331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05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DDFCE-19D9-A64B-BED6-681E283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F4E7D3-8810-B447-8FC6-47C8A162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447" y="1825625"/>
            <a:ext cx="9811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41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2940E-6CDB-104C-9DC4-A98FC92D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508000"/>
            <a:ext cx="77089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0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80BCA-57A7-A842-81B3-7ADF64D4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C316B8-D592-BC44-B4E4-EFAB30F03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3332"/>
            <a:ext cx="10515600" cy="32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9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27A83-9076-C143-8D6A-5BE0F9A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708222-BDF7-0C46-B011-170C96638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606"/>
            <a:ext cx="10515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84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62D14-A6B7-CF44-8BAD-9B5A9F99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EE03998-75A7-394A-8245-8E58821B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338" y="1825625"/>
            <a:ext cx="7241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23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4CF45C-25DD-D04F-B72C-FEA3AFBC5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592" y="309316"/>
            <a:ext cx="6228439" cy="595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34936-3B41-F84F-9F78-11A67E6ED197}"/>
              </a:ext>
            </a:extLst>
          </p:cNvPr>
          <p:cNvSpPr txBox="1"/>
          <p:nvPr/>
        </p:nvSpPr>
        <p:spPr>
          <a:xfrm>
            <a:off x="8304756" y="1227551"/>
            <a:ext cx="3244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컨트롤러 수정 후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기존 포스트 모두 삭제하고 포스트 다시 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1288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B62A-04FC-814D-8D19-6AEEFC73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A2AF0C-44CC-B344-BCF7-22D673ED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498" y="415172"/>
            <a:ext cx="7005878" cy="2013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20B44F-9C52-DE48-997C-1784117F2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710" y="2646247"/>
            <a:ext cx="7479344" cy="39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6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E5904-C47B-7549-A32D-101903F8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698E28-DC4F-124B-875A-D4438D6E8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1944"/>
            <a:ext cx="10515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8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0ECAD-6AA8-584E-822B-28D5E857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7EEFC3-A649-054A-A6E4-6C59A3B5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557" y="491002"/>
            <a:ext cx="8793270" cy="60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3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D1B49-1BC7-D849-AF7C-CC20387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9B5F81B-FDAF-CD4F-B242-EAD33CD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143" y="3652076"/>
            <a:ext cx="7531100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7CD68C-04FE-F84B-8F02-DFC6815E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5" y="424624"/>
            <a:ext cx="797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6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AB3E6-C34C-794F-8AF6-1022715E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www.ordinarycoders.com</a:t>
            </a:r>
            <a:r>
              <a:rPr kumimoji="1" lang="en-US" altLang="ko-Kore-KR" dirty="0"/>
              <a:t>/blog/article/17-tailwindcss-cards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693F5C-2538-584A-9564-D6ECF2E69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645" y="1825625"/>
            <a:ext cx="6374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4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C6955-66E4-FB42-AFD0-8ACF6FF2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C4BA50-6637-9F4D-AD41-93A727769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379" y="472438"/>
            <a:ext cx="6837338" cy="57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45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AB8D-69B2-EB45-B5E7-F86479D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9FB801-270D-9147-9CF2-431DF1967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4939"/>
            <a:ext cx="10515600" cy="31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62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F854F-9CFA-AC4B-BF3E-F122FAA2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227C2F2-8984-8E4F-B77D-35F8AEBC0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142" y="470350"/>
            <a:ext cx="5361140" cy="60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99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F7E4EB-A131-534A-9E4E-9B040FA4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39" y="247392"/>
            <a:ext cx="7732760" cy="63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3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3A590-79AC-1141-A6D9-4281168F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18839F-5E4C-5646-AB50-161D77AA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852" y="1825625"/>
            <a:ext cx="7966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6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33813-B31F-0B42-86EE-FB0117EB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가장 최근 포스트가 가장 먼저 나오도록 하자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4AD4FA-CA06-B747-9D16-1B6D66ADB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95" y="1913307"/>
            <a:ext cx="4342000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A8F3BF-4317-0A47-BEF9-ABBC3691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74" y="1415115"/>
            <a:ext cx="610971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8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55B69-C673-4045-9F38-4E70D612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실제 포스팅 수를 표시하자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2A1C42-FFF0-274F-B2D9-35137D098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8558"/>
            <a:ext cx="10515600" cy="2800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C3D83-A8CC-6245-A32A-18F83348DB64}"/>
              </a:ext>
            </a:extLst>
          </p:cNvPr>
          <p:cNvSpPr txBox="1"/>
          <p:nvPr/>
        </p:nvSpPr>
        <p:spPr>
          <a:xfrm>
            <a:off x="7089732" y="151564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length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array </a:t>
            </a:r>
            <a:r>
              <a:rPr kumimoji="1" lang="ko-KR" altLang="en-US" dirty="0"/>
              <a:t>속성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9539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11C0E-0078-C74B-BC49-71E5E4EB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83E8F-6802-C84A-AEE8-EA40689C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3ED92-9ADC-F544-AFD9-A2648256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34" y="2055993"/>
            <a:ext cx="10250466" cy="30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3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1ED95-EC25-D649-889E-F491126D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포스팅되는</a:t>
            </a:r>
            <a:r>
              <a:rPr kumimoji="1" lang="ko-KR" altLang="en-US" dirty="0"/>
              <a:t> 이미지 크기를 균일하게 하자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62835-B581-FE42-A5E7-6BED321C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composer require intervention/image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34465-51C1-774B-A910-A2CE7E77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6025"/>
            <a:ext cx="8346510" cy="20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7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45D53-042E-3E4B-A429-31648CE3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F43F8-8CE0-1049-8391-E272521E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EFC4E-DF80-0942-A9D0-70C56570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93" y="365125"/>
            <a:ext cx="7832062" cy="63321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F76501-48C9-B441-83C7-CEDF33BB4A75}"/>
              </a:ext>
            </a:extLst>
          </p:cNvPr>
          <p:cNvSpPr/>
          <p:nvPr/>
        </p:nvSpPr>
        <p:spPr>
          <a:xfrm>
            <a:off x="2379945" y="4001294"/>
            <a:ext cx="5761973" cy="670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572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268F1-BF61-AD4A-A39D-994413C4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6730D7-11EF-3B49-A3EC-F916FF1EA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320" y="1825625"/>
            <a:ext cx="47093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8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CC66-5FF7-8141-8F96-D9DC4572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372910-B160-7C43-8CC1-E0CBDCD9D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825" y="264362"/>
            <a:ext cx="8483600" cy="2438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61C007-4862-9F43-AEBD-6FAAB311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25" y="2529519"/>
            <a:ext cx="9649217" cy="40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6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2325D-665B-A142-8DFF-F070E210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BEB3F-CDEF-1448-88BC-81679D1A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8E3B1-24CD-5642-8600-004D9C12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73" y="211072"/>
            <a:ext cx="6481225" cy="62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8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1C0DE-EFAE-A645-8CCB-493F133B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tailwindcomponents.com</a:t>
            </a:r>
            <a:r>
              <a:rPr kumimoji="1" lang="en-US" altLang="ko-Kore-KR" dirty="0"/>
              <a:t>/component/</a:t>
            </a:r>
            <a:r>
              <a:rPr kumimoji="1" lang="en-US" altLang="ko-Kore-KR" dirty="0" err="1"/>
              <a:t>instagram</a:t>
            </a:r>
            <a:r>
              <a:rPr kumimoji="1" lang="en-US" altLang="ko-Kore-KR" dirty="0"/>
              <a:t>-post-component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C7DA0B8-C9CA-D24D-BB6E-C968E65A4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06" y="1825625"/>
            <a:ext cx="5797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3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8DD61-5A36-0943-A638-41E71FB3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4044C-7066-E34D-896A-608CFCB5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4BC6A7-B9C6-AE45-8EAB-53118085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8" y="109947"/>
            <a:ext cx="9785482" cy="66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2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D10B4-1F97-2142-83F8-7056F935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1DC34-4BBC-B045-9663-EC6DC4B0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4356C-8653-BD4C-87BA-6A99F316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71" y="182562"/>
            <a:ext cx="975579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8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46CB4-3E07-8548-9C30-7E253432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3D42B-F4AA-604E-B43F-A2F1BB6B1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02190C-D159-9D4F-8E88-2C362DBD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7" y="365125"/>
            <a:ext cx="5351608" cy="603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7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DAF4F-E378-2E48-B048-7303FDB7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9D678-49D8-0341-9F44-F3567F5A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5AF5E-A80E-9D4D-BBAE-9BDD040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37" y="621670"/>
            <a:ext cx="6659692" cy="55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1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D92E7-A48D-DA47-B0C4-A47E53E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Instagram Profile 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수정 기능 추가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578856-D0EA-B84E-8F2B-EE74A2E42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136" y="3404127"/>
            <a:ext cx="7402186" cy="3394633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21AF66CB-7A3B-014C-A3F3-D40D5EA1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6" y="1571837"/>
            <a:ext cx="9442368" cy="17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73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A4724-DF48-CC4A-BB4B-A18DD19C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6B1A73-6395-F74A-A350-92076C50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762" y="1825625"/>
            <a:ext cx="93644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1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80948-BCD5-284C-A327-97946B25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15656B-5AD8-024C-9331-CEADE95A3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D2D21F-E0D1-414F-8FE6-C9137735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76400"/>
            <a:ext cx="7416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2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0FAED-4131-0740-BFF0-E8A14D9A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5880FC-CEF8-124D-A786-07A528F7F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870" y="1825625"/>
            <a:ext cx="88622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9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F6861-6BBD-454E-B1DC-67F0D30B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80F731-DA87-C247-A11A-0D84DB38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75" y="365125"/>
            <a:ext cx="6369426" cy="5280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B77213-2659-D642-9E2A-55584D50A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01" y="2257817"/>
            <a:ext cx="5403350" cy="42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4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B4623-F35A-5D4C-AE4A-572B07E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A5E2DA-9685-B044-929C-39C28F525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856" y="1825625"/>
            <a:ext cx="88162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89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0FA19-1CBB-8043-B419-82C6BCFF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AE6D6B-CFFA-5545-AA74-419F44977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27" y="601249"/>
            <a:ext cx="10286789" cy="53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81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E9FD6-5701-5943-87C4-1E268C30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4D5B4D-8C6A-BA4A-919B-3051C7FD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970" y="1825625"/>
            <a:ext cx="70100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06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38070-DDC4-A142-B8BC-1E20AE8A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5E8682-5BDA-3B46-B018-C73A75261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1418"/>
            <a:ext cx="10515600" cy="34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156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51350-E2AB-9A42-B15E-1044597B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responsive </a:t>
            </a:r>
            <a:r>
              <a:rPr kumimoji="1" lang="ko-KR" altLang="en-US" dirty="0"/>
              <a:t>기능 추가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DA9EE3-2F33-7C4C-A7A3-54448D872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650" y="2578894"/>
            <a:ext cx="73787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5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7AD14-CB35-5D42-8F39-8ADBE025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D7B90-E2DC-8C4F-9B3B-154C4C96B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5DE46-A681-C142-9D36-A6FC8CC6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9" y="681037"/>
            <a:ext cx="6582409" cy="4964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AAEB6E-C8FC-5947-A501-997473FA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15" y="601592"/>
            <a:ext cx="3219398" cy="56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17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D1738-F6E3-C948-AFFC-A19D9758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/profile/</a:t>
            </a:r>
            <a:r>
              <a:rPr kumimoji="1" lang="en-US" altLang="ko-Kore-KR" err="1"/>
              <a:t>scpark</a:t>
            </a:r>
            <a:r>
              <a:rPr kumimoji="1" lang="ko-KR" altLang="en-US" err="1"/>
              <a:t>으로</a:t>
            </a:r>
            <a:r>
              <a:rPr kumimoji="1" lang="ko-KR" altLang="en-US"/>
              <a:t> 방문하면 그 사람의 프로파일이 나오도록 하자</a:t>
            </a:r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D31E74-B4F5-0A4A-A131-24A3E351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4732"/>
            <a:ext cx="9751894" cy="35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89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5FCDB-EA62-7943-BCE4-664F78F4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D3DB93-8FDF-7847-BB83-2A1BC0024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2238"/>
            <a:ext cx="10515600" cy="37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63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F3D2C-54E5-8C40-8CBD-65DC9B90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04A402-04EA-8346-B54E-375A9573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479" y="1825625"/>
            <a:ext cx="10497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3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C7F46-8BC6-414F-8D40-BB162243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22BE23C-BD4C-E949-8427-D25A8D047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2598"/>
            <a:ext cx="10515600" cy="30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8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E5B86-BD18-1443-82B7-DB91D30F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본인의 </a:t>
            </a:r>
            <a:r>
              <a:rPr kumimoji="1" lang="en-US" altLang="ko-KR"/>
              <a:t>dashboard</a:t>
            </a:r>
            <a:r>
              <a:rPr kumimoji="1" lang="ko-KR" altLang="en-US"/>
              <a:t>에서만 포스트 등록</a:t>
            </a:r>
            <a:r>
              <a:rPr kumimoji="1" lang="en-US" altLang="ko-KR"/>
              <a:t>,</a:t>
            </a:r>
            <a:r>
              <a:rPr kumimoji="1" lang="ko-KR" altLang="en-US"/>
              <a:t> 프로파일 수정이 가능하도록 하자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50C-5FFF-BB4B-9EAD-356B0F8F5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/>
              <a:t>php artisan </a:t>
            </a:r>
            <a:r>
              <a:rPr kumimoji="1" lang="en" altLang="ko-Kore-KR" err="1"/>
              <a:t>make:policy</a:t>
            </a:r>
            <a:r>
              <a:rPr kumimoji="1" lang="en" altLang="ko-Kore-KR"/>
              <a:t> </a:t>
            </a:r>
            <a:r>
              <a:rPr kumimoji="1" lang="en" altLang="ko-Kore-KR" err="1"/>
              <a:t>ProfilePolicy</a:t>
            </a:r>
            <a:r>
              <a:rPr kumimoji="1" lang="en" altLang="ko-Kore-KR"/>
              <a:t> -m Profile</a:t>
            </a:r>
          </a:p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E5048-8631-804D-BA72-4C631C92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54" y="2646363"/>
            <a:ext cx="8851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36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F3862-2EFC-4D49-88AD-E8670871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E0113-3BA8-7A4F-9274-61A510C89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550" y="1825625"/>
            <a:ext cx="5146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9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7713B-3993-4247-B22B-A6750E63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872D2D-8F05-4646-8B5F-11F7BEDE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05" y="280604"/>
            <a:ext cx="6603522" cy="3414066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5E1210CD-A77A-714F-92D9-9C416197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984" y="2836593"/>
            <a:ext cx="6573796" cy="37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6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81522-32A5-C043-93D5-7314B2D7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222EE7-B74F-4045-915C-34828FE9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981994"/>
            <a:ext cx="10134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9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75A5E-1D05-DF49-B325-25BB8ADC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2D25D1-F625-4249-BBD7-8CB6C35B6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339" y="1825625"/>
            <a:ext cx="76693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42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2A786-83C9-414A-B0DA-779A81A3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8621B9-68D3-3248-8BBA-5EBF7A7B0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14" y="365125"/>
            <a:ext cx="10873186" cy="62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80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8170C-B440-1B45-892D-84E07FC2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1584D7-86E4-1545-A398-917457F85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2648744"/>
            <a:ext cx="7505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453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314C7-B8A2-0747-88D4-6E84C4B1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509218-149C-B04A-A96F-ED7B51002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310"/>
            <a:ext cx="9685638" cy="2998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09D95-A939-0E43-BC95-E7F006D9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69167"/>
            <a:ext cx="9411730" cy="31975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71120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422D3-B76A-2049-8C44-64A18170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새로운 사용자가 등록되면 그 사용자를 위한 </a:t>
            </a:r>
            <a:r>
              <a:rPr kumimoji="1" lang="ko-KR" altLang="en-US" dirty="0" err="1"/>
              <a:t>인스타그램</a:t>
            </a:r>
            <a:r>
              <a:rPr kumimoji="1" lang="ko-KR" altLang="en-US" dirty="0"/>
              <a:t> 프로파일을 자동생성하자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F34788-7C50-CF48-89F7-76E85067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338" y="1825625"/>
            <a:ext cx="9087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8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0D106-14ED-364D-BAF7-75891034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487BC2-9BE9-D64D-AB69-D9D559F9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09" y="1825625"/>
            <a:ext cx="91821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4319</TotalTime>
  <Words>463</Words>
  <Application>Microsoft Macintosh PowerPoint</Application>
  <PresentationFormat>와이드스크린</PresentationFormat>
  <Paragraphs>75</Paragraphs>
  <Slides>166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166</vt:i4>
      </vt:variant>
    </vt:vector>
  </HeadingPairs>
  <TitlesOfParts>
    <vt:vector size="170" baseType="lpstr">
      <vt:lpstr>Arial</vt:lpstr>
      <vt:lpstr>Calibri</vt:lpstr>
      <vt:lpstr>Calibri Light</vt:lpstr>
      <vt:lpstr>Office 테마</vt:lpstr>
      <vt:lpstr>Inertia + Instagram</vt:lpstr>
      <vt:lpstr>PowerPoint 프레젠테이션</vt:lpstr>
      <vt:lpstr>PowerPoint 프레젠테이션</vt:lpstr>
      <vt:lpstr>PowerPoint 프레젠테이션</vt:lpstr>
      <vt:lpstr>PowerPoint 프레젠테이션</vt:lpstr>
      <vt:lpstr>https://www.ordinarycoders.com/blog/article/17-tailwindcss-cards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users 테이블에 사용자 이름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Profile Model &amp; migration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Post Model과 migration </vt:lpstr>
      <vt:lpstr>PowerPoint 프레젠테이션</vt:lpstr>
      <vt:lpstr>PowerPoint 프레젠테이션</vt:lpstr>
      <vt:lpstr>PowerPoint 프레젠테이션</vt:lpstr>
      <vt:lpstr>PowerPoint 프레젠테이션</vt:lpstr>
      <vt:lpstr>https://jetstream.laravel.com/2.x/stacks/inertia.html</vt:lpstr>
      <vt:lpstr>참고 파일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가장 최근 포스트가 가장 먼저 나오도록 하자</vt:lpstr>
      <vt:lpstr>실제 포스팅 수를 표시하자</vt:lpstr>
      <vt:lpstr>PowerPoint 프레젠테이션</vt:lpstr>
      <vt:lpstr>포스팅되는 이미지 크기를 균일하게 하자</vt:lpstr>
      <vt:lpstr>PowerPoint 프레젠테이션</vt:lpstr>
      <vt:lpstr>PowerPoint 프레젠테이션</vt:lpstr>
      <vt:lpstr>PowerPoint 프레젠테이션</vt:lpstr>
      <vt:lpstr>https://tailwindcomponents.com/component/instagram-post-component</vt:lpstr>
      <vt:lpstr>PowerPoint 프레젠테이션</vt:lpstr>
      <vt:lpstr>PowerPoint 프레젠테이션</vt:lpstr>
      <vt:lpstr>PowerPoint 프레젠테이션</vt:lpstr>
      <vt:lpstr>PowerPoint 프레젠테이션</vt:lpstr>
      <vt:lpstr>Instagram Profile  수정 기능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responsive 기능 추가</vt:lpstr>
      <vt:lpstr>PowerPoint 프레젠테이션</vt:lpstr>
      <vt:lpstr>/profile/scpark으로 방문하면 그 사람의 프로파일이 나오도록 하자</vt:lpstr>
      <vt:lpstr>PowerPoint 프레젠테이션</vt:lpstr>
      <vt:lpstr>PowerPoint 프레젠테이션</vt:lpstr>
      <vt:lpstr>본인의 dashboard에서만 포스트 등록, 프로파일 수정이 가능하도록 하자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새로운 사용자가 등록되면 그 사용자를 위한 인스타그램 프로파일을 자동생성하자.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상세정보에 user 이름과 프로파일 이미지가 나타나게 수정</vt:lpstr>
      <vt:lpstr>PowerPoint 프레젠테이션</vt:lpstr>
      <vt:lpstr>PowerPoint 프레젠테이션</vt:lpstr>
      <vt:lpstr>PowerPoint 프레젠테이션</vt:lpstr>
      <vt:lpstr>PowerPoint 프레젠테이션</vt:lpstr>
      <vt:lpstr>새로운 포스트 등록 오류 수정</vt:lpstr>
      <vt:lpstr>새 포스트 등록후 등록, 수정 버튼 사람지는 오류 수정</vt:lpstr>
      <vt:lpstr>PowerPoint 프레젠테이션</vt:lpstr>
      <vt:lpstr>Accessor를 통해 이미지 패스 정보 얻기</vt:lpstr>
      <vt:lpstr>PowerPoint 프레젠테이션</vt:lpstr>
      <vt:lpstr>PowerPoint 프레젠테이션</vt:lpstr>
      <vt:lpstr>PowerPoint 프레젠테이션</vt:lpstr>
      <vt:lpstr>Follow 버튼 추가 (Tailwindcss)</vt:lpstr>
      <vt:lpstr>PowerPoint 프레젠테이션</vt:lpstr>
      <vt:lpstr>프로파일이 없는 사용자는 만들어 주기</vt:lpstr>
      <vt:lpstr>Follow 기능 구현</vt:lpstr>
      <vt:lpstr>PowerPoint 프레젠테이션</vt:lpstr>
      <vt:lpstr>PowerPoint 프레젠테이션</vt:lpstr>
      <vt:lpstr>PowerPoint 프레젠테이션</vt:lpstr>
      <vt:lpstr>Follow Button을 Vue 컴포넌트로 만들자</vt:lpstr>
      <vt:lpstr>PowerPoint 프레젠테이션</vt:lpstr>
      <vt:lpstr>PowerPoint 프레젠테이션</vt:lpstr>
      <vt:lpstr>PowerPoint 프레젠테이션</vt:lpstr>
      <vt:lpstr>PowerPoint 프레젠테이션</vt:lpstr>
      <vt:lpstr>실제 follower  수를 표시하자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following의 수를 표시하자. </vt:lpstr>
      <vt:lpstr>PowerPoint 프레젠테이션</vt:lpstr>
      <vt:lpstr>PowerPoint 프레젠테이션</vt:lpstr>
      <vt:lpstr>PowerPoint 프레젠테이션</vt:lpstr>
      <vt:lpstr>PowerPoint 프레젠테이션</vt:lpstr>
      <vt:lpstr>following 수 표시 버그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로그인한 사용자가 팔로우 중인 사람들의  최신 포스트들을 보여주자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 Page menu 추가</vt:lpstr>
      <vt:lpstr>Instagram Logo에는 home 링크 설정</vt:lpstr>
      <vt:lpstr>PowerPoint 프레젠테이션</vt:lpstr>
      <vt:lpstr>PowerPoint 프레젠테이션</vt:lpstr>
      <vt:lpstr>Infinite scroll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Inertia + Instagram</dc:title>
  <dc:creator>박성철</dc:creator>
  <cp:lastModifiedBy>박성철</cp:lastModifiedBy>
  <cp:revision>1</cp:revision>
  <dcterms:created xsi:type="dcterms:W3CDTF">2021-09-27T11:09:56Z</dcterms:created>
  <dcterms:modified xsi:type="dcterms:W3CDTF">2021-09-30T11:09:35Z</dcterms:modified>
</cp:coreProperties>
</file>